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88825"/>
  <p:notesSz cx="6858000" cy="9144000"/>
  <p:embeddedFontLst>
    <p:embeddedFont>
      <p:font typeface="Corbel"/>
      <p:regular r:id="rId39"/>
      <p:bold r:id="rId40"/>
      <p:italic r:id="rId41"/>
      <p:boldItalic r:id="rId42"/>
    </p:embeddedFont>
    <p:embeddedFont>
      <p:font typeface="Quattrocento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FB75DDA-9FEB-4CC1-B32A-628C29D53710}">
  <a:tblStyle styleId="{CFB75DDA-9FEB-4CC1-B32A-628C29D53710}" styleName="Table_0"/>
</a:tblStyleLst>
</file>

<file path=ppt/_rels/presentation.xml.rels><?xml version="1.0" encoding="UTF-8" standalone="yes"?><Relationships xmlns="http://schemas.openxmlformats.org/package/2006/relationships"><Relationship Id="rId40" Type="http://schemas.openxmlformats.org/officeDocument/2006/relationships/font" Target="fonts/Corbel-bold.fntdata"/><Relationship Id="rId20" Type="http://schemas.openxmlformats.org/officeDocument/2006/relationships/slide" Target="slides/slide15.xml"/><Relationship Id="rId42" Type="http://schemas.openxmlformats.org/officeDocument/2006/relationships/font" Target="fonts/Corbel-boldItalic.fntdata"/><Relationship Id="rId41" Type="http://schemas.openxmlformats.org/officeDocument/2006/relationships/font" Target="fonts/Corbel-italic.fntdata"/><Relationship Id="rId22" Type="http://schemas.openxmlformats.org/officeDocument/2006/relationships/slide" Target="slides/slide17.xml"/><Relationship Id="rId44" Type="http://schemas.openxmlformats.org/officeDocument/2006/relationships/font" Target="fonts/QuattrocentoSans-bold.fntdata"/><Relationship Id="rId21" Type="http://schemas.openxmlformats.org/officeDocument/2006/relationships/slide" Target="slides/slide16.xml"/><Relationship Id="rId43" Type="http://schemas.openxmlformats.org/officeDocument/2006/relationships/font" Target="fonts/QuattrocentoSans-regular.fntdata"/><Relationship Id="rId24" Type="http://schemas.openxmlformats.org/officeDocument/2006/relationships/slide" Target="slides/slide19.xml"/><Relationship Id="rId46" Type="http://schemas.openxmlformats.org/officeDocument/2006/relationships/font" Target="fonts/QuattrocentoSans-boldItalic.fntdata"/><Relationship Id="rId23" Type="http://schemas.openxmlformats.org/officeDocument/2006/relationships/slide" Target="slides/slide18.xml"/><Relationship Id="rId45" Type="http://schemas.openxmlformats.org/officeDocument/2006/relationships/font" Target="fonts/Quattrocento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orbel-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1pPr>
            <a:lvl2pPr indent="-12592" lvl="1" marL="609493"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2pPr>
            <a:lvl3pPr indent="-12487" lvl="2" marL="1218987"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3pPr>
            <a:lvl4pPr indent="-12380" lvl="3" marL="1828480"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4pPr>
            <a:lvl5pPr indent="-12273" lvl="4" marL="2437973"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5pPr>
            <a:lvl6pPr indent="-12167" lvl="5" marL="3047467"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6pPr>
            <a:lvl7pPr indent="-12060" lvl="6" marL="3656960"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7pPr>
            <a:lvl8pPr indent="-11953" lvl="7" marL="4266453"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8pPr>
            <a:lvl9pPr indent="-11846" lvl="8" marL="4875947"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02" name="Shape 1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As Chris stated, in order to maintain the stability of the magnet at its equilibrium point we must implement a sort of feedback controls system. With the help of our hand-wound coils we are able to do just that. As you can see from the figure, this is how our coils are positioned on the inside of the ring magnet in our base. The coils are connected in series, the red with the red, white with the white. </a:t>
            </a:r>
            <a:br>
              <a:rPr b="0" i="0" lang="en-US" sz="1600" u="none" cap="none" strike="noStrike">
                <a:solidFill>
                  <a:schemeClr val="dk1"/>
                </a:solidFill>
                <a:latin typeface="Calibri"/>
                <a:ea typeface="Calibri"/>
                <a:cs typeface="Calibri"/>
                <a:sym typeface="Calibri"/>
              </a:rPr>
            </a:b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Now it’s a common misconception but the coils don’t do any of the heavy lifting, they are just there to provide stability by pushing/pulling</a:t>
            </a: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 This is possible because they are all coiled same direction, current flows up through one down the other, giving us the ability to change the position of the levitating magnet. </a:t>
            </a:r>
          </a:p>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For example, if the magnet starts falling towards the west end, the current will flow west to east, inducing a pushing force to center the magnet. If the magnet falls towards the east end then the same thing occurs.</a:t>
            </a: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However, to determine the actual position of the levitating magnet we must use</a:t>
            </a:r>
          </a:p>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Position – determined by the Hall Effect sensors, detect the change in magnetic fields and outputs that as a voltage</a:t>
            </a:r>
          </a:p>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Exactly how we determine the positioning and control the coils is where our PIC24 Microcontroller comes in, to talk about that here’s mark </a:t>
            </a:r>
          </a:p>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97" name="Shape 19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0" name="Shape 21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As Chris stated, in order to maintain the stability of the magnet at its equilibrium point we must implement a sort of feedback controls system. With the help of our hand-wound coils we are able to do just that. As you can see from the figure, this is how our coils are positioned on the inside of the ring magnet in our base. The coils are connected in series, the red with the red, white with the white. </a:t>
            </a:r>
            <a:br>
              <a:rPr b="0" i="0" lang="en-US" sz="1600" u="none" cap="none" strike="noStrike">
                <a:solidFill>
                  <a:schemeClr val="dk1"/>
                </a:solidFill>
                <a:latin typeface="Calibri"/>
                <a:ea typeface="Calibri"/>
                <a:cs typeface="Calibri"/>
                <a:sym typeface="Calibri"/>
              </a:rPr>
            </a:b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Now it’s a common misconception but the coils don’t do any of the heavy lifting, they are just there to provide stability by pushing/pulling</a:t>
            </a: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 This is possible because they are all coiled same direction, current flows up through one down the other, giving us the ability to change the position of the levitating magnet. </a:t>
            </a:r>
          </a:p>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For example, if the magnet starts falling towards the west end, the current will flow west to east, inducing a pushing force to center the magnet. If the magnet falls towards the east end then the same thing occurs.</a:t>
            </a: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However, to determine the actual position of the levitating magnet we must use</a:t>
            </a:r>
          </a:p>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Position – determined by the Hall Effect sensors, detect the change in magnetic fields and outputs that as a voltage</a:t>
            </a:r>
          </a:p>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Exactly how we determine the positioning and control the coils is where our PIC24 Microcontroller comes in, to talk about that here’s mark </a:t>
            </a:r>
          </a:p>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11" name="Shape 21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25" name="Shape 2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34" name="Shape 2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44" name="Shape 2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55" name="Shape 2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228600" lvl="0" marL="457200" marR="0" rtl="0" algn="l">
              <a:spcBef>
                <a:spcPts val="0"/>
              </a:spcBef>
              <a:spcAft>
                <a:spcPts val="0"/>
              </a:spcAft>
              <a:buClr>
                <a:schemeClr val="dk1"/>
              </a:buClr>
              <a:buSzPct val="100000"/>
              <a:buFont typeface="Calibri"/>
              <a:buChar char="●"/>
            </a:pPr>
            <a:r>
              <a:rPr b="0" i="0" lang="en-US" sz="1600" u="none" cap="none" strike="noStrike">
                <a:solidFill>
                  <a:schemeClr val="dk1"/>
                </a:solidFill>
                <a:latin typeface="Calibri"/>
                <a:ea typeface="Calibri"/>
                <a:cs typeface="Calibri"/>
                <a:sym typeface="Calibri"/>
              </a:rPr>
              <a:t>Microcontroller - proportional-integral-derivative controller to keep levitating object in the center</a:t>
            </a:r>
          </a:p>
          <a:p>
            <a:pPr indent="-228600" lvl="0" marL="457200" marR="0" rtl="0" algn="l">
              <a:spcBef>
                <a:spcPts val="0"/>
              </a:spcBef>
              <a:spcAft>
                <a:spcPts val="0"/>
              </a:spcAft>
              <a:buClr>
                <a:schemeClr val="dk1"/>
              </a:buClr>
              <a:buSzPct val="100000"/>
              <a:buFont typeface="Calibri"/>
              <a:buChar char="●"/>
            </a:pPr>
            <a:r>
              <a:rPr b="0" i="0" lang="en-US" sz="1600" u="none" cap="none" strike="noStrike">
                <a:solidFill>
                  <a:schemeClr val="dk1"/>
                </a:solidFill>
                <a:latin typeface="Calibri"/>
                <a:ea typeface="Calibri"/>
                <a:cs typeface="Calibri"/>
                <a:sym typeface="Calibri"/>
              </a:rPr>
              <a:t>2 H-Bridges - control direction and amount of current through 4 electromagnets</a:t>
            </a:r>
          </a:p>
          <a:p>
            <a:pPr indent="-228600" lvl="0" marL="457200" marR="0" rtl="0" algn="l">
              <a:spcBef>
                <a:spcPts val="0"/>
              </a:spcBef>
              <a:spcAft>
                <a:spcPts val="0"/>
              </a:spcAft>
              <a:buClr>
                <a:schemeClr val="dk1"/>
              </a:buClr>
              <a:buSzPct val="100000"/>
              <a:buFont typeface="Calibri"/>
              <a:buChar char="●"/>
            </a:pPr>
            <a:r>
              <a:rPr b="0" i="0" lang="en-US" sz="1600" u="none" cap="none" strike="noStrike">
                <a:solidFill>
                  <a:schemeClr val="dk1"/>
                </a:solidFill>
                <a:latin typeface="Calibri"/>
                <a:ea typeface="Calibri"/>
                <a:cs typeface="Calibri"/>
                <a:sym typeface="Calibri"/>
              </a:rPr>
              <a:t>Electromagnets will change position of levitating globe</a:t>
            </a:r>
          </a:p>
          <a:p>
            <a:pPr indent="-228600" lvl="0" marL="457200" marR="0" rtl="0" algn="l">
              <a:spcBef>
                <a:spcPts val="0"/>
              </a:spcBef>
              <a:spcAft>
                <a:spcPts val="0"/>
              </a:spcAft>
              <a:buClr>
                <a:schemeClr val="dk1"/>
              </a:buClr>
              <a:buSzPct val="100000"/>
              <a:buFont typeface="Calibri"/>
              <a:buChar char="●"/>
            </a:pPr>
            <a:r>
              <a:rPr b="0" i="0" lang="en-US" sz="1600" u="none" cap="none" strike="noStrike">
                <a:solidFill>
                  <a:schemeClr val="dk1"/>
                </a:solidFill>
                <a:latin typeface="Calibri"/>
                <a:ea typeface="Calibri"/>
                <a:cs typeface="Calibri"/>
                <a:sym typeface="Calibri"/>
              </a:rPr>
              <a:t>As the globe moves, 4 hall-effect sensors detect position of the globe</a:t>
            </a:r>
          </a:p>
          <a:p>
            <a:pPr indent="-228600" lvl="0" marL="457200" marR="0" rtl="0" algn="l">
              <a:spcBef>
                <a:spcPts val="0"/>
              </a:spcBef>
              <a:spcAft>
                <a:spcPts val="0"/>
              </a:spcAft>
              <a:buClr>
                <a:schemeClr val="dk1"/>
              </a:buClr>
              <a:buSzPct val="100000"/>
              <a:buFont typeface="Calibri"/>
              <a:buChar char="●"/>
            </a:pPr>
            <a:r>
              <a:rPr b="0" i="0" lang="en-US" sz="1600" u="none" cap="none" strike="noStrike">
                <a:solidFill>
                  <a:schemeClr val="dk1"/>
                </a:solidFill>
                <a:latin typeface="Calibri"/>
                <a:ea typeface="Calibri"/>
                <a:cs typeface="Calibri"/>
                <a:sym typeface="Calibri"/>
              </a:rPr>
              <a:t>This information is sent back to microcontroller which manipulates data with PID algorithm</a:t>
            </a:r>
          </a:p>
          <a:p>
            <a:pPr indent="-228600" lvl="0" marL="457200" marR="0" rtl="0" algn="l">
              <a:spcBef>
                <a:spcPts val="0"/>
              </a:spcBef>
              <a:buClr>
                <a:schemeClr val="dk1"/>
              </a:buClr>
              <a:buSzPct val="100000"/>
              <a:buFont typeface="Calibri"/>
              <a:buChar char="●"/>
            </a:pPr>
            <a:r>
              <a:rPr b="0" i="0" lang="en-US" sz="1600" u="none" cap="none" strike="noStrike">
                <a:solidFill>
                  <a:schemeClr val="dk1"/>
                </a:solidFill>
                <a:latin typeface="Calibri"/>
                <a:ea typeface="Calibri"/>
                <a:cs typeface="Calibri"/>
                <a:sym typeface="Calibri"/>
              </a:rPr>
              <a:t>H-Bridges are once again controlled based on result of algorithm</a:t>
            </a:r>
          </a:p>
        </p:txBody>
      </p:sp>
      <p:sp>
        <p:nvSpPr>
          <p:cNvPr id="265" name="Shape 2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74" name="Shape 2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4" name="Shape 29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95" name="Shape 29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05" name="Shape 30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13" name="Shape 1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4" name="Shape 31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15" name="Shape 3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24" name="Shape 3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33" name="Shape 3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42" name="Shape 3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52" name="Shape 3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63" name="Shape 3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73" name="Shape 3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83" name="Shape 3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3" name="Shape 3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Started with 1500</a:t>
            </a: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two solutions</a:t>
            </a:r>
          </a:p>
          <a:p>
            <a:pPr indent="0" lvl="0" marL="0" marR="0" rtl="0" algn="l">
              <a:spcBef>
                <a:spcPts val="0"/>
              </a:spcBef>
              <a:spcAft>
                <a:spcPts val="0"/>
              </a:spcAft>
              <a:buClr>
                <a:schemeClr val="dk1"/>
              </a:buClr>
              <a:buSzPct val="25000"/>
              <a:buFont typeface="Calibri"/>
              <a:buNone/>
            </a:pPr>
            <a:r>
              <a:rPr b="0" i="0" lang="en-US" sz="1600" u="none" cap="none" strike="noStrike">
                <a:solidFill>
                  <a:schemeClr val="dk1"/>
                </a:solidFill>
                <a:latin typeface="Calibri"/>
                <a:ea typeface="Calibri"/>
                <a:cs typeface="Calibri"/>
                <a:sym typeface="Calibri"/>
              </a:rPr>
              <a:t>pursued both</a:t>
            </a:r>
          </a:p>
          <a:p>
            <a:pPr indent="0" lvl="0" marL="0" marR="0" rtl="0" algn="l">
              <a:spcBef>
                <a:spcPts val="0"/>
              </a:spcBef>
              <a:buClr>
                <a:schemeClr val="dk1"/>
              </a:buClr>
              <a:buSzPct val="25000"/>
              <a:buFont typeface="Calibri"/>
              <a:buNone/>
            </a:pPr>
            <a:r>
              <a:rPr b="0" i="0" lang="en-US" sz="1600" u="none" cap="none" strike="noStrike">
                <a:solidFill>
                  <a:schemeClr val="dk1"/>
                </a:solidFill>
                <a:latin typeface="Calibri"/>
                <a:ea typeface="Calibri"/>
                <a:cs typeface="Calibri"/>
                <a:sym typeface="Calibri"/>
              </a:rPr>
              <a:t>strong control system</a:t>
            </a:r>
          </a:p>
        </p:txBody>
      </p:sp>
      <p:sp>
        <p:nvSpPr>
          <p:cNvPr id="394" name="Shape 3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3" name="Shape 40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404" name="Shape 40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22" name="Shape 1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4" name="Shape 41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415" name="Shape 4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5" name="Shape 42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426" name="Shape 42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3" name="Shape 4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449" name="Shape 4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31" name="Shape 1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58" name="Shape 1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67" name="Shape 1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78" name="Shape 17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87" name="Shape 1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9" name="Shape 19"/>
        <p:cNvGrpSpPr/>
        <p:nvPr/>
      </p:nvGrpSpPr>
      <p:grpSpPr>
        <a:xfrm>
          <a:off x="0" y="0"/>
          <a:ext cx="0" cy="0"/>
          <a:chOff x="0" y="0"/>
          <a:chExt cx="0" cy="0"/>
        </a:xfrm>
      </p:grpSpPr>
      <p:grpSp>
        <p:nvGrpSpPr>
          <p:cNvPr id="20" name="Shape 20"/>
          <p:cNvGrpSpPr/>
          <p:nvPr/>
        </p:nvGrpSpPr>
        <p:grpSpPr>
          <a:xfrm>
            <a:off x="7516443" y="4145279"/>
            <a:ext cx="4686117" cy="2731405"/>
            <a:chOff x="5638800" y="3108958"/>
            <a:chExt cx="3515503" cy="2048553"/>
          </a:xfrm>
        </p:grpSpPr>
        <p:cxnSp>
          <p:nvCxnSpPr>
            <p:cNvPr id="21" name="Shape 21"/>
            <p:cNvCxnSpPr/>
            <p:nvPr/>
          </p:nvCxnSpPr>
          <p:spPr>
            <a:xfrm flipH="1" rot="10800000">
              <a:off x="5638800" y="3108958"/>
              <a:ext cx="3515503" cy="2037115"/>
            </a:xfrm>
            <a:prstGeom prst="straightConnector1">
              <a:avLst/>
            </a:prstGeom>
            <a:noFill/>
            <a:ln cap="flat" cmpd="sng" w="38100">
              <a:solidFill>
                <a:srgbClr val="007272"/>
              </a:solidFill>
              <a:prstDash val="solid"/>
              <a:miter/>
              <a:headEnd len="med" w="med" type="none"/>
              <a:tailEnd len="med" w="med" type="none"/>
            </a:ln>
          </p:spPr>
        </p:cxnSp>
        <p:cxnSp>
          <p:nvCxnSpPr>
            <p:cNvPr id="22" name="Shape 22"/>
            <p:cNvCxnSpPr/>
            <p:nvPr/>
          </p:nvCxnSpPr>
          <p:spPr>
            <a:xfrm flipH="1" rot="10800000">
              <a:off x="6004642" y="3333748"/>
              <a:ext cx="3149660" cy="1823764"/>
            </a:xfrm>
            <a:prstGeom prst="straightConnector1">
              <a:avLst/>
            </a:prstGeom>
            <a:noFill/>
            <a:ln cap="flat" cmpd="sng" w="28575">
              <a:solidFill>
                <a:srgbClr val="007272"/>
              </a:solidFill>
              <a:prstDash val="solid"/>
              <a:miter/>
              <a:headEnd len="med" w="med" type="none"/>
              <a:tailEnd len="med" w="med" type="none"/>
            </a:ln>
          </p:spPr>
        </p:cxnSp>
        <p:cxnSp>
          <p:nvCxnSpPr>
            <p:cNvPr id="23" name="Shape 23"/>
            <p:cNvCxnSpPr/>
            <p:nvPr/>
          </p:nvCxnSpPr>
          <p:spPr>
            <a:xfrm flipH="1" rot="10800000">
              <a:off x="6388342" y="3549890"/>
              <a:ext cx="2765959" cy="1600149"/>
            </a:xfrm>
            <a:prstGeom prst="straightConnector1">
              <a:avLst/>
            </a:prstGeom>
            <a:noFill/>
            <a:ln cap="flat" cmpd="sng" w="25400">
              <a:solidFill>
                <a:srgbClr val="004C4C"/>
              </a:solidFill>
              <a:prstDash val="solid"/>
              <a:miter/>
              <a:headEnd len="med" w="med" type="none"/>
              <a:tailEnd len="med" w="med" type="none"/>
            </a:ln>
          </p:spPr>
        </p:cxnSp>
      </p:grpSp>
      <p:grpSp>
        <p:nvGrpSpPr>
          <p:cNvPr id="24" name="Shape 24"/>
          <p:cNvGrpSpPr/>
          <p:nvPr/>
        </p:nvGrpSpPr>
        <p:grpSpPr>
          <a:xfrm>
            <a:off x="-8917" y="6057147"/>
            <a:ext cx="5498728" cy="820205"/>
            <a:chOff x="-6690" y="4553748"/>
            <a:chExt cx="4125120" cy="615153"/>
          </a:xfrm>
        </p:grpSpPr>
        <p:sp>
          <p:nvSpPr>
            <p:cNvPr id="25" name="Shape 25"/>
            <p:cNvSpPr/>
            <p:nvPr/>
          </p:nvSpPr>
          <p:spPr>
            <a:xfrm rot="-5400000">
              <a:off x="1754302" y="2802395"/>
              <a:ext cx="612775" cy="4115481"/>
            </a:xfrm>
            <a:custGeom>
              <a:pathLst>
                <a:path extrusionOk="0" h="120000" w="120000">
                  <a:moveTo>
                    <a:pt x="0" y="120000"/>
                  </a:moveTo>
                  <a:lnTo>
                    <a:pt x="120000" y="92735"/>
                  </a:lnTo>
                  <a:lnTo>
                    <a:pt x="120000" y="0"/>
                  </a:lnTo>
                </a:path>
              </a:pathLst>
            </a:custGeom>
            <a:noFill/>
            <a:ln cap="flat" cmpd="sng" w="38100">
              <a:solidFill>
                <a:srgbClr val="007272"/>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chemeClr val="lt1"/>
                </a:solidFill>
                <a:latin typeface="Calibri"/>
                <a:ea typeface="Calibri"/>
                <a:cs typeface="Calibri"/>
                <a:sym typeface="Calibri"/>
              </a:endParaRPr>
            </a:p>
          </p:txBody>
        </p:sp>
        <p:sp>
          <p:nvSpPr>
            <p:cNvPr id="26" name="Shape 26"/>
            <p:cNvSpPr/>
            <p:nvPr/>
          </p:nvSpPr>
          <p:spPr>
            <a:xfrm rot="-5400000">
              <a:off x="1604659" y="3152813"/>
              <a:ext cx="410750" cy="3621427"/>
            </a:xfrm>
            <a:custGeom>
              <a:pathLst>
                <a:path extrusionOk="0" h="120000" w="120000">
                  <a:moveTo>
                    <a:pt x="0" y="119999"/>
                  </a:moveTo>
                  <a:lnTo>
                    <a:pt x="120000" y="99350"/>
                  </a:lnTo>
                  <a:cubicBezTo>
                    <a:pt x="119885" y="68437"/>
                    <a:pt x="118711" y="30912"/>
                    <a:pt x="118596" y="0"/>
                  </a:cubicBezTo>
                </a:path>
              </a:pathLst>
            </a:custGeom>
            <a:noFill/>
            <a:ln cap="flat" cmpd="sng" w="28575">
              <a:solidFill>
                <a:srgbClr val="007272"/>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chemeClr val="lt1"/>
                </a:solidFill>
                <a:latin typeface="Calibri"/>
                <a:ea typeface="Calibri"/>
                <a:cs typeface="Calibri"/>
                <a:sym typeface="Calibri"/>
              </a:endParaRPr>
            </a:p>
          </p:txBody>
        </p:sp>
        <p:sp>
          <p:nvSpPr>
            <p:cNvPr id="27" name="Shape 27"/>
            <p:cNvSpPr/>
            <p:nvPr/>
          </p:nvSpPr>
          <p:spPr>
            <a:xfrm rot="-5400000">
              <a:off x="1462306" y="3453376"/>
              <a:ext cx="241766" cy="3179759"/>
            </a:xfrm>
            <a:custGeom>
              <a:pathLst>
                <a:path extrusionOk="0" h="120000" w="120000">
                  <a:moveTo>
                    <a:pt x="0" y="120000"/>
                  </a:moveTo>
                  <a:lnTo>
                    <a:pt x="118585" y="106399"/>
                  </a:lnTo>
                  <a:cubicBezTo>
                    <a:pt x="118454" y="73489"/>
                    <a:pt x="120124" y="32910"/>
                    <a:pt x="119993" y="0"/>
                  </a:cubicBezTo>
                </a:path>
              </a:pathLst>
            </a:custGeom>
            <a:noFill/>
            <a:ln cap="flat" cmpd="sng" w="25400">
              <a:solidFill>
                <a:srgbClr val="004C4C"/>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chemeClr val="lt1"/>
                </a:solidFill>
                <a:latin typeface="Calibri"/>
                <a:ea typeface="Calibri"/>
                <a:cs typeface="Calibri"/>
                <a:sym typeface="Calibri"/>
              </a:endParaRPr>
            </a:p>
          </p:txBody>
        </p:sp>
      </p:grpSp>
      <p:sp>
        <p:nvSpPr>
          <p:cNvPr id="28" name="Shape 28"/>
          <p:cNvSpPr txBox="1"/>
          <p:nvPr>
            <p:ph type="ctrTitle"/>
          </p:nvPr>
        </p:nvSpPr>
        <p:spPr>
          <a:xfrm>
            <a:off x="1625175" y="584200"/>
            <a:ext cx="8735325" cy="200025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Calibri"/>
              <a:buNone/>
              <a:defRPr b="0" i="0" sz="54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29" name="Shape 29"/>
          <p:cNvSpPr txBox="1"/>
          <p:nvPr>
            <p:ph idx="1" type="subTitle"/>
          </p:nvPr>
        </p:nvSpPr>
        <p:spPr>
          <a:xfrm>
            <a:off x="1625175" y="2616200"/>
            <a:ext cx="8735325" cy="17526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ctr">
              <a:lnSpc>
                <a:spcPct val="90000"/>
              </a:lnSpc>
              <a:spcBef>
                <a:spcPts val="800"/>
              </a:spcBef>
              <a:spcAft>
                <a:spcPts val="0"/>
              </a:spcAft>
              <a:buClr>
                <a:schemeClr val="accent1"/>
              </a:buClr>
              <a:buFont typeface="Arial"/>
              <a:buNone/>
              <a:defRPr b="0" i="0" sz="2400" u="none" cap="none" strike="noStrike">
                <a:solidFill>
                  <a:schemeClr val="lt1"/>
                </a:solidFill>
                <a:latin typeface="Calibri"/>
                <a:ea typeface="Calibri"/>
                <a:cs typeface="Calibri"/>
                <a:sym typeface="Calibri"/>
              </a:defRPr>
            </a:lvl2pPr>
            <a:lvl3pPr indent="-12487" lvl="2" marL="1218987" marR="0" rtl="0" algn="ctr">
              <a:lnSpc>
                <a:spcPct val="90000"/>
              </a:lnSpc>
              <a:spcBef>
                <a:spcPts val="800"/>
              </a:spcBef>
              <a:spcAft>
                <a:spcPts val="0"/>
              </a:spcAft>
              <a:buClr>
                <a:schemeClr val="accent1"/>
              </a:buClr>
              <a:buFont typeface="Arial"/>
              <a:buNone/>
              <a:defRPr b="0" i="0" sz="2000" u="none" cap="none" strike="noStrike">
                <a:solidFill>
                  <a:schemeClr val="lt1"/>
                </a:solidFill>
                <a:latin typeface="Calibri"/>
                <a:ea typeface="Calibri"/>
                <a:cs typeface="Calibri"/>
                <a:sym typeface="Calibri"/>
              </a:defRPr>
            </a:lvl3pPr>
            <a:lvl4pPr indent="-12380" lvl="3" marL="1828480" marR="0" rtl="0" algn="ctr">
              <a:lnSpc>
                <a:spcPct val="90000"/>
              </a:lnSpc>
              <a:spcBef>
                <a:spcPts val="800"/>
              </a:spcBef>
              <a:spcAft>
                <a:spcPts val="0"/>
              </a:spcAft>
              <a:buClr>
                <a:schemeClr val="accent1"/>
              </a:buClr>
              <a:buFont typeface="Arial"/>
              <a:buNone/>
              <a:defRPr b="0" i="0" sz="2000" u="none" cap="none" strike="noStrike">
                <a:solidFill>
                  <a:schemeClr val="lt1"/>
                </a:solidFill>
                <a:latin typeface="Calibri"/>
                <a:ea typeface="Calibri"/>
                <a:cs typeface="Calibri"/>
                <a:sym typeface="Calibri"/>
              </a:defRPr>
            </a:lvl4pPr>
            <a:lvl5pPr indent="-12273" lvl="4" marL="2437973" marR="0" rtl="0" algn="ctr">
              <a:lnSpc>
                <a:spcPct val="90000"/>
              </a:lnSpc>
              <a:spcBef>
                <a:spcPts val="800"/>
              </a:spcBef>
              <a:spcAft>
                <a:spcPts val="0"/>
              </a:spcAft>
              <a:buClr>
                <a:schemeClr val="accent1"/>
              </a:buClr>
              <a:buFont typeface="Arial"/>
              <a:buNone/>
              <a:defRPr b="0" i="0" sz="2000" u="none" cap="none" strike="noStrike">
                <a:solidFill>
                  <a:schemeClr val="lt1"/>
                </a:solidFill>
                <a:latin typeface="Calibri"/>
                <a:ea typeface="Calibri"/>
                <a:cs typeface="Calibri"/>
                <a:sym typeface="Calibri"/>
              </a:defRPr>
            </a:lvl5pPr>
            <a:lvl6pPr indent="-12167" lvl="5" marL="3047467" marR="0" rtl="0" algn="ctr">
              <a:lnSpc>
                <a:spcPct val="90000"/>
              </a:lnSpc>
              <a:spcBef>
                <a:spcPts val="800"/>
              </a:spcBef>
              <a:spcAft>
                <a:spcPts val="0"/>
              </a:spcAft>
              <a:buClr>
                <a:schemeClr val="accent1"/>
              </a:buClr>
              <a:buFont typeface="Arial"/>
              <a:buNone/>
              <a:defRPr b="0" i="0" sz="2000" u="none" cap="none" strike="noStrike">
                <a:solidFill>
                  <a:schemeClr val="lt1"/>
                </a:solidFill>
                <a:latin typeface="Calibri"/>
                <a:ea typeface="Calibri"/>
                <a:cs typeface="Calibri"/>
                <a:sym typeface="Calibri"/>
              </a:defRPr>
            </a:lvl6pPr>
            <a:lvl7pPr indent="-12060" lvl="6" marL="3656960" marR="0" rtl="0" algn="ctr">
              <a:lnSpc>
                <a:spcPct val="90000"/>
              </a:lnSpc>
              <a:spcBef>
                <a:spcPts val="800"/>
              </a:spcBef>
              <a:spcAft>
                <a:spcPts val="0"/>
              </a:spcAft>
              <a:buClr>
                <a:schemeClr val="accent1"/>
              </a:buClr>
              <a:buFont typeface="Arial"/>
              <a:buNone/>
              <a:defRPr b="0" i="0" sz="2000" u="none" cap="none" strike="noStrike">
                <a:solidFill>
                  <a:schemeClr val="lt1"/>
                </a:solidFill>
                <a:latin typeface="Calibri"/>
                <a:ea typeface="Calibri"/>
                <a:cs typeface="Calibri"/>
                <a:sym typeface="Calibri"/>
              </a:defRPr>
            </a:lvl7pPr>
            <a:lvl8pPr indent="-11953" lvl="7" marL="4266453" marR="0" rtl="0" algn="ctr">
              <a:lnSpc>
                <a:spcPct val="90000"/>
              </a:lnSpc>
              <a:spcBef>
                <a:spcPts val="800"/>
              </a:spcBef>
              <a:spcAft>
                <a:spcPts val="0"/>
              </a:spcAft>
              <a:buClr>
                <a:schemeClr val="accent1"/>
              </a:buClr>
              <a:buFont typeface="Arial"/>
              <a:buNone/>
              <a:defRPr b="0" i="0" sz="2000" u="none" cap="none" strike="noStrike">
                <a:solidFill>
                  <a:schemeClr val="lt1"/>
                </a:solidFill>
                <a:latin typeface="Calibri"/>
                <a:ea typeface="Calibri"/>
                <a:cs typeface="Calibri"/>
                <a:sym typeface="Calibri"/>
              </a:defRPr>
            </a:lvl8pPr>
            <a:lvl9pPr indent="-11846" lvl="8" marL="4875947" marR="0" rtl="0" algn="ctr">
              <a:lnSpc>
                <a:spcPct val="90000"/>
              </a:lnSpc>
              <a:spcBef>
                <a:spcPts val="800"/>
              </a:spcBef>
              <a:spcAft>
                <a:spcPts val="0"/>
              </a:spcAft>
              <a:buClr>
                <a:schemeClr val="accent1"/>
              </a:buClr>
              <a:buFont typeface="Arial"/>
              <a:buNone/>
              <a:defRPr b="0" i="0" sz="2000" u="none" cap="none" strike="noStrike">
                <a:solidFill>
                  <a:schemeClr val="lt1"/>
                </a:solidFill>
                <a:latin typeface="Calibri"/>
                <a:ea typeface="Calibri"/>
                <a:cs typeface="Calibri"/>
                <a:sym typeface="Calibri"/>
              </a:defRPr>
            </a:lvl9pPr>
          </a:lstStyle>
          <a:p/>
        </p:txBody>
      </p:sp>
      <p:sp>
        <p:nvSpPr>
          <p:cNvPr id="30" name="Shape 30"/>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31" name="Shape 31"/>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32" name="Shape 32"/>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88" name="Shape 88"/>
        <p:cNvGrpSpPr/>
        <p:nvPr/>
      </p:nvGrpSpPr>
      <p:grpSpPr>
        <a:xfrm>
          <a:off x="0" y="0"/>
          <a:ext cx="0" cy="0"/>
          <a:chOff x="0" y="0"/>
          <a:chExt cx="0" cy="0"/>
        </a:xfrm>
      </p:grpSpPr>
      <p:sp>
        <p:nvSpPr>
          <p:cNvPr id="89" name="Shape 89"/>
          <p:cNvSpPr txBox="1"/>
          <p:nvPr>
            <p:ph type="title"/>
          </p:nvPr>
        </p:nvSpPr>
        <p:spPr>
          <a:xfrm>
            <a:off x="1218883" y="274637"/>
            <a:ext cx="10360500" cy="122396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90" name="Shape 90"/>
          <p:cNvSpPr txBox="1"/>
          <p:nvPr>
            <p:ph idx="1" type="body"/>
          </p:nvPr>
        </p:nvSpPr>
        <p:spPr>
          <a:xfrm rot="5400000">
            <a:off x="4167995" y="-1247315"/>
            <a:ext cx="4462272" cy="10360500"/>
          </a:xfrm>
          <a:prstGeom prst="rect">
            <a:avLst/>
          </a:prstGeom>
          <a:noFill/>
          <a:ln>
            <a:noFill/>
          </a:ln>
        </p:spPr>
        <p:txBody>
          <a:bodyPr anchorCtr="0" anchor="t" bIns="91425" lIns="91425" rIns="91425" tIns="91425"/>
          <a:lstStyle>
            <a:lvl1pPr indent="2286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09327"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63659"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63712"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63767"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63819"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63873"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63926"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63980"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91" name="Shape 91"/>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92" name="Shape 92"/>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93" name="Shape 93"/>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4" name="Shape 94"/>
        <p:cNvGrpSpPr/>
        <p:nvPr/>
      </p:nvGrpSpPr>
      <p:grpSpPr>
        <a:xfrm>
          <a:off x="0" y="0"/>
          <a:ext cx="0" cy="0"/>
          <a:chOff x="0" y="0"/>
          <a:chExt cx="0" cy="0"/>
        </a:xfrm>
      </p:grpSpPr>
      <p:sp>
        <p:nvSpPr>
          <p:cNvPr id="95" name="Shape 95"/>
          <p:cNvSpPr txBox="1"/>
          <p:nvPr>
            <p:ph type="title"/>
          </p:nvPr>
        </p:nvSpPr>
        <p:spPr>
          <a:xfrm rot="5400000">
            <a:off x="7414140" y="2006957"/>
            <a:ext cx="5588000" cy="2742485"/>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96" name="Shape 96"/>
          <p:cNvSpPr txBox="1"/>
          <p:nvPr>
            <p:ph idx="1" type="body"/>
          </p:nvPr>
        </p:nvSpPr>
        <p:spPr>
          <a:xfrm rot="5400000">
            <a:off x="2132315" y="-329232"/>
            <a:ext cx="5588000" cy="7414868"/>
          </a:xfrm>
          <a:prstGeom prst="rect">
            <a:avLst/>
          </a:prstGeom>
          <a:noFill/>
          <a:ln>
            <a:noFill/>
          </a:ln>
        </p:spPr>
        <p:txBody>
          <a:bodyPr anchorCtr="0" anchor="t" bIns="91425" lIns="91425" rIns="91425" tIns="91425"/>
          <a:lstStyle>
            <a:lvl1pPr indent="2286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09327"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63659"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63712"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63767"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63819"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63873"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63926"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63980"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97" name="Shape 97"/>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98" name="Shape 98"/>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99" name="Shape 99"/>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3" name="Shape 33"/>
        <p:cNvGrpSpPr/>
        <p:nvPr/>
      </p:nvGrpSpPr>
      <p:grpSpPr>
        <a:xfrm>
          <a:off x="0" y="0"/>
          <a:ext cx="0" cy="0"/>
          <a:chOff x="0" y="0"/>
          <a:chExt cx="0" cy="0"/>
        </a:xfrm>
      </p:grpSpPr>
      <p:sp>
        <p:nvSpPr>
          <p:cNvPr id="34" name="Shape 34"/>
          <p:cNvSpPr txBox="1"/>
          <p:nvPr>
            <p:ph type="title"/>
          </p:nvPr>
        </p:nvSpPr>
        <p:spPr>
          <a:xfrm>
            <a:off x="1218883" y="274637"/>
            <a:ext cx="10360500" cy="122396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5" name="Shape 35"/>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36" name="Shape 36"/>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37" name="Shape 37"/>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38" name="Shape 38"/>
        <p:cNvGrpSpPr/>
        <p:nvPr/>
      </p:nvGrpSpPr>
      <p:grpSpPr>
        <a:xfrm>
          <a:off x="0" y="0"/>
          <a:ext cx="0" cy="0"/>
          <a:chOff x="0" y="0"/>
          <a:chExt cx="0" cy="0"/>
        </a:xfrm>
      </p:grpSpPr>
      <p:sp>
        <p:nvSpPr>
          <p:cNvPr id="39" name="Shape 39"/>
          <p:cNvSpPr txBox="1"/>
          <p:nvPr>
            <p:ph type="title"/>
          </p:nvPr>
        </p:nvSpPr>
        <p:spPr>
          <a:xfrm>
            <a:off x="1218882" y="1701800"/>
            <a:ext cx="4062940" cy="2438399"/>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accent1"/>
              </a:buClr>
              <a:buFont typeface="Calibri"/>
              <a:buNone/>
              <a:defRPr b="0" i="0" sz="2800" u="none" cap="none" strike="noStrike">
                <a:solidFill>
                  <a:schemeClr val="accen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40" name="Shape 40"/>
          <p:cNvSpPr txBox="1"/>
          <p:nvPr>
            <p:ph idx="1" type="body"/>
          </p:nvPr>
        </p:nvSpPr>
        <p:spPr>
          <a:xfrm>
            <a:off x="1218882" y="4241800"/>
            <a:ext cx="4062940" cy="1930399"/>
          </a:xfrm>
          <a:prstGeom prst="rect">
            <a:avLst/>
          </a:prstGeom>
          <a:noFill/>
          <a:ln>
            <a:noFill/>
          </a:ln>
        </p:spPr>
        <p:txBody>
          <a:bodyPr anchorCtr="0" anchor="t" bIns="91425" lIns="91425" rIns="91425" tIns="91425"/>
          <a:lstStyle>
            <a:lvl1pPr indent="0" lvl="0" marL="0" marR="0" rtl="0" algn="l">
              <a:lnSpc>
                <a:spcPct val="90000"/>
              </a:lnSpc>
              <a:spcBef>
                <a:spcPts val="1600"/>
              </a:spcBef>
              <a:spcAft>
                <a:spcPts val="0"/>
              </a:spcAft>
              <a:buClr>
                <a:schemeClr val="accent1"/>
              </a:buClr>
              <a:buFont typeface="Arial"/>
              <a:buNone/>
              <a:defRPr b="0" i="0" sz="20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spcAft>
                <a:spcPts val="0"/>
              </a:spcAft>
              <a:buClr>
                <a:schemeClr val="accent1"/>
              </a:buClr>
              <a:buFont typeface="Arial"/>
              <a:buNone/>
              <a:defRPr b="0" i="0" sz="16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spcAft>
                <a:spcPts val="0"/>
              </a:spcAft>
              <a:buClr>
                <a:schemeClr val="accent1"/>
              </a:buClr>
              <a:buFont typeface="Arial"/>
              <a:buNone/>
              <a:defRPr b="0" i="0" sz="13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9pPr>
          </a:lstStyle>
          <a:p/>
        </p:txBody>
      </p:sp>
      <p:sp>
        <p:nvSpPr>
          <p:cNvPr descr="An empty placeholder to add an image. Click on the placeholder and select the image that you wish to add." id="41" name="Shape 41"/>
          <p:cNvSpPr/>
          <p:nvPr>
            <p:ph idx="2" type="pic"/>
          </p:nvPr>
        </p:nvSpPr>
        <p:spPr>
          <a:xfrm>
            <a:off x="5484971" y="584200"/>
            <a:ext cx="6094413" cy="5588000"/>
          </a:xfrm>
          <a:prstGeom prst="rect">
            <a:avLst/>
          </a:prstGeom>
          <a:noFill/>
          <a:ln cap="flat" cmpd="sng" w="12700">
            <a:solidFill>
              <a:srgbClr val="3F3F3F"/>
            </a:solidFill>
            <a:prstDash val="solid"/>
            <a:miter/>
            <a:headEnd len="med" w="med" type="none"/>
            <a:tailEnd len="med" w="med" type="none"/>
          </a:ln>
        </p:spPr>
        <p:txBody>
          <a:bodyPr anchorCtr="0" anchor="t" bIns="91425" lIns="91425" rIns="91425" tIns="91425"/>
          <a:lstStyle>
            <a:lvl1pPr indent="0" lvl="0" marL="0" marR="0" rtl="0" algn="l">
              <a:lnSpc>
                <a:spcPct val="90000"/>
              </a:lnSpc>
              <a:spcBef>
                <a:spcPts val="1600"/>
              </a:spcBef>
              <a:spcAft>
                <a:spcPts val="0"/>
              </a:spcAft>
              <a:buClr>
                <a:schemeClr val="accent1"/>
              </a:buClr>
              <a:buFont typeface="Arial"/>
              <a:buNone/>
              <a:defRPr b="0" i="0" sz="28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spcAft>
                <a:spcPts val="0"/>
              </a:spcAft>
              <a:buClr>
                <a:schemeClr val="accent1"/>
              </a:buClr>
              <a:buFont typeface="Arial"/>
              <a:buNone/>
              <a:defRPr b="0" i="0" sz="3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spcAft>
                <a:spcPts val="0"/>
              </a:spcAft>
              <a:buClr>
                <a:schemeClr val="accent1"/>
              </a:buClr>
              <a:buFont typeface="Arial"/>
              <a:buNone/>
              <a:defRPr b="0" i="0" sz="32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spcAft>
                <a:spcPts val="0"/>
              </a:spcAft>
              <a:buClr>
                <a:schemeClr val="accent1"/>
              </a:buClr>
              <a:buFont typeface="Arial"/>
              <a:buNone/>
              <a:defRPr b="0" i="0" sz="27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spcAft>
                <a:spcPts val="0"/>
              </a:spcAft>
              <a:buClr>
                <a:schemeClr val="accent1"/>
              </a:buClr>
              <a:buFont typeface="Arial"/>
              <a:buNone/>
              <a:defRPr b="0" i="0" sz="27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spcAft>
                <a:spcPts val="0"/>
              </a:spcAft>
              <a:buClr>
                <a:schemeClr val="accent1"/>
              </a:buClr>
              <a:buFont typeface="Arial"/>
              <a:buNone/>
              <a:defRPr b="0" i="0" sz="27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spcAft>
                <a:spcPts val="0"/>
              </a:spcAft>
              <a:buClr>
                <a:schemeClr val="accent1"/>
              </a:buClr>
              <a:buFont typeface="Arial"/>
              <a:buNone/>
              <a:defRPr b="0" i="0" sz="27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spcAft>
                <a:spcPts val="0"/>
              </a:spcAft>
              <a:buClr>
                <a:schemeClr val="accent1"/>
              </a:buClr>
              <a:buFont typeface="Arial"/>
              <a:buNone/>
              <a:defRPr b="0" i="0" sz="27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spcAft>
                <a:spcPts val="0"/>
              </a:spcAft>
              <a:buClr>
                <a:schemeClr val="accent1"/>
              </a:buClr>
              <a:buFont typeface="Arial"/>
              <a:buNone/>
              <a:defRPr b="0" i="0" sz="2700" u="none" cap="none" strike="noStrike">
                <a:solidFill>
                  <a:schemeClr val="lt1"/>
                </a:solidFill>
                <a:latin typeface="Calibri"/>
                <a:ea typeface="Calibri"/>
                <a:cs typeface="Calibri"/>
                <a:sym typeface="Calibri"/>
              </a:defRPr>
            </a:lvl9pPr>
          </a:lstStyle>
          <a:p/>
        </p:txBody>
      </p:sp>
      <p:sp>
        <p:nvSpPr>
          <p:cNvPr id="42" name="Shape 42"/>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43" name="Shape 43"/>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44" name="Shape 44"/>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45" name="Shape 45"/>
        <p:cNvGrpSpPr/>
        <p:nvPr/>
      </p:nvGrpSpPr>
      <p:grpSpPr>
        <a:xfrm>
          <a:off x="0" y="0"/>
          <a:ext cx="0" cy="0"/>
          <a:chOff x="0" y="0"/>
          <a:chExt cx="0" cy="0"/>
        </a:xfrm>
      </p:grpSpPr>
      <p:sp>
        <p:nvSpPr>
          <p:cNvPr id="46" name="Shape 46"/>
          <p:cNvSpPr txBox="1"/>
          <p:nvPr>
            <p:ph type="title"/>
          </p:nvPr>
        </p:nvSpPr>
        <p:spPr>
          <a:xfrm>
            <a:off x="1218883" y="274637"/>
            <a:ext cx="10360500" cy="122396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47" name="Shape 47"/>
          <p:cNvSpPr txBox="1"/>
          <p:nvPr>
            <p:ph idx="1" type="body"/>
          </p:nvPr>
        </p:nvSpPr>
        <p:spPr>
          <a:xfrm>
            <a:off x="1218883" y="1701797"/>
            <a:ext cx="10360500" cy="4462272"/>
          </a:xfrm>
          <a:prstGeom prst="rect">
            <a:avLst/>
          </a:prstGeom>
          <a:noFill/>
          <a:ln>
            <a:noFill/>
          </a:ln>
        </p:spPr>
        <p:txBody>
          <a:bodyPr anchorCtr="0" anchor="t" bIns="91425" lIns="91425" rIns="91425" tIns="91425"/>
          <a:lstStyle>
            <a:lvl1pPr indent="2286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09327"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63659"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63712"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63767"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63819"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63873"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63926"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63980"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48" name="Shape 48"/>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49" name="Shape 49"/>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50" name="Shape 50"/>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1" name="Shape 51"/>
        <p:cNvGrpSpPr/>
        <p:nvPr/>
      </p:nvGrpSpPr>
      <p:grpSpPr>
        <a:xfrm>
          <a:off x="0" y="0"/>
          <a:ext cx="0" cy="0"/>
          <a:chOff x="0" y="0"/>
          <a:chExt cx="0" cy="0"/>
        </a:xfrm>
      </p:grpSpPr>
      <p:sp>
        <p:nvSpPr>
          <p:cNvPr id="52" name="Shape 52"/>
          <p:cNvSpPr txBox="1"/>
          <p:nvPr>
            <p:ph type="title"/>
          </p:nvPr>
        </p:nvSpPr>
        <p:spPr>
          <a:xfrm>
            <a:off x="1218883" y="274637"/>
            <a:ext cx="10360500" cy="122396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53" name="Shape 53"/>
          <p:cNvSpPr txBox="1"/>
          <p:nvPr>
            <p:ph idx="1" type="body"/>
          </p:nvPr>
        </p:nvSpPr>
        <p:spPr>
          <a:xfrm>
            <a:off x="1218883" y="1706880"/>
            <a:ext cx="5078675" cy="4465320"/>
          </a:xfrm>
          <a:prstGeom prst="rect">
            <a:avLst/>
          </a:prstGeom>
          <a:noFill/>
          <a:ln>
            <a:noFill/>
          </a:ln>
        </p:spPr>
        <p:txBody>
          <a:bodyPr anchorCtr="0" anchor="t" bIns="91425" lIns="91425" rIns="91425" tIns="91425"/>
          <a:lstStyle>
            <a:lvl1pPr indent="2286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09327"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63659"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63712"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63767"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63819"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63873"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63926"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63980"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54" name="Shape 54"/>
          <p:cNvSpPr txBox="1"/>
          <p:nvPr>
            <p:ph idx="2" type="body"/>
          </p:nvPr>
        </p:nvSpPr>
        <p:spPr>
          <a:xfrm>
            <a:off x="6500707" y="1706880"/>
            <a:ext cx="5078675" cy="4465320"/>
          </a:xfrm>
          <a:prstGeom prst="rect">
            <a:avLst/>
          </a:prstGeom>
          <a:noFill/>
          <a:ln>
            <a:noFill/>
          </a:ln>
        </p:spPr>
        <p:txBody>
          <a:bodyPr anchorCtr="0" anchor="t" bIns="91425" lIns="91425" rIns="91425" tIns="91425"/>
          <a:lstStyle>
            <a:lvl1pPr indent="2286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09327"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63659"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63712"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63767"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63819"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63873"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63926"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63980"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55" name="Shape 55"/>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56" name="Shape 56"/>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57" name="Shape 57"/>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58" name="Shape 58"/>
        <p:cNvGrpSpPr/>
        <p:nvPr/>
      </p:nvGrpSpPr>
      <p:grpSpPr>
        <a:xfrm>
          <a:off x="0" y="0"/>
          <a:ext cx="0" cy="0"/>
          <a:chOff x="0" y="0"/>
          <a:chExt cx="0" cy="0"/>
        </a:xfrm>
      </p:grpSpPr>
      <p:grpSp>
        <p:nvGrpSpPr>
          <p:cNvPr id="59" name="Shape 59"/>
          <p:cNvGrpSpPr/>
          <p:nvPr/>
        </p:nvGrpSpPr>
        <p:grpSpPr>
          <a:xfrm>
            <a:off x="7516443" y="4145279"/>
            <a:ext cx="4686117" cy="2731405"/>
            <a:chOff x="5638800" y="3108958"/>
            <a:chExt cx="3515503" cy="2048553"/>
          </a:xfrm>
        </p:grpSpPr>
        <p:cxnSp>
          <p:nvCxnSpPr>
            <p:cNvPr id="60" name="Shape 60"/>
            <p:cNvCxnSpPr/>
            <p:nvPr/>
          </p:nvCxnSpPr>
          <p:spPr>
            <a:xfrm flipH="1" rot="10800000">
              <a:off x="5638800" y="3108958"/>
              <a:ext cx="3515503" cy="2037115"/>
            </a:xfrm>
            <a:prstGeom prst="straightConnector1">
              <a:avLst/>
            </a:prstGeom>
            <a:noFill/>
            <a:ln cap="flat" cmpd="sng" w="38100">
              <a:solidFill>
                <a:srgbClr val="007272"/>
              </a:solidFill>
              <a:prstDash val="solid"/>
              <a:miter/>
              <a:headEnd len="med" w="med" type="none"/>
              <a:tailEnd len="med" w="med" type="none"/>
            </a:ln>
          </p:spPr>
        </p:cxnSp>
        <p:cxnSp>
          <p:nvCxnSpPr>
            <p:cNvPr id="61" name="Shape 61"/>
            <p:cNvCxnSpPr/>
            <p:nvPr/>
          </p:nvCxnSpPr>
          <p:spPr>
            <a:xfrm flipH="1" rot="10800000">
              <a:off x="6004642" y="3333748"/>
              <a:ext cx="3149660" cy="1823764"/>
            </a:xfrm>
            <a:prstGeom prst="straightConnector1">
              <a:avLst/>
            </a:prstGeom>
            <a:noFill/>
            <a:ln cap="flat" cmpd="sng" w="28575">
              <a:solidFill>
                <a:srgbClr val="007272"/>
              </a:solidFill>
              <a:prstDash val="solid"/>
              <a:miter/>
              <a:headEnd len="med" w="med" type="none"/>
              <a:tailEnd len="med" w="med" type="none"/>
            </a:ln>
          </p:spPr>
        </p:cxnSp>
        <p:cxnSp>
          <p:nvCxnSpPr>
            <p:cNvPr id="62" name="Shape 62"/>
            <p:cNvCxnSpPr/>
            <p:nvPr/>
          </p:nvCxnSpPr>
          <p:spPr>
            <a:xfrm flipH="1" rot="10800000">
              <a:off x="6388342" y="3549890"/>
              <a:ext cx="2765959" cy="1600149"/>
            </a:xfrm>
            <a:prstGeom prst="straightConnector1">
              <a:avLst/>
            </a:prstGeom>
            <a:noFill/>
            <a:ln cap="flat" cmpd="sng" w="25400">
              <a:solidFill>
                <a:srgbClr val="004C4C"/>
              </a:solidFill>
              <a:prstDash val="solid"/>
              <a:miter/>
              <a:headEnd len="med" w="med" type="none"/>
              <a:tailEnd len="med" w="med" type="none"/>
            </a:ln>
          </p:spPr>
        </p:cxnSp>
      </p:grpSp>
      <p:sp>
        <p:nvSpPr>
          <p:cNvPr id="63" name="Shape 63"/>
          <p:cNvSpPr txBox="1"/>
          <p:nvPr>
            <p:ph type="title"/>
          </p:nvPr>
        </p:nvSpPr>
        <p:spPr>
          <a:xfrm>
            <a:off x="1625175" y="2209800"/>
            <a:ext cx="8938472" cy="2764335"/>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Calibri"/>
              <a:buNone/>
              <a:defRPr b="0" i="0" sz="54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64" name="Shape 64"/>
          <p:cNvSpPr txBox="1"/>
          <p:nvPr>
            <p:ph idx="1" type="body"/>
          </p:nvPr>
        </p:nvSpPr>
        <p:spPr>
          <a:xfrm>
            <a:off x="1625175" y="4951266"/>
            <a:ext cx="7069519" cy="122093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spcAft>
                <a:spcPts val="0"/>
              </a:spcAft>
              <a:buClr>
                <a:schemeClr val="accent1"/>
              </a:buClr>
              <a:buFont typeface="Arial"/>
              <a:buNone/>
              <a:defRPr b="0" i="0" sz="24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spcAft>
                <a:spcPts val="0"/>
              </a:spcAft>
              <a:buClr>
                <a:schemeClr val="accent1"/>
              </a:buClr>
              <a:buFont typeface="Arial"/>
              <a:buNone/>
              <a:defRPr b="0" i="0" sz="21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spcAft>
                <a:spcPts val="0"/>
              </a:spcAft>
              <a:buClr>
                <a:schemeClr val="accent1"/>
              </a:buClr>
              <a:buFont typeface="Arial"/>
              <a:buNone/>
              <a:defRPr b="0" i="0" sz="19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spcAft>
                <a:spcPts val="0"/>
              </a:spcAft>
              <a:buClr>
                <a:schemeClr val="accent1"/>
              </a:buClr>
              <a:buFont typeface="Arial"/>
              <a:buNone/>
              <a:defRPr b="0" i="0" sz="19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spcAft>
                <a:spcPts val="0"/>
              </a:spcAft>
              <a:buClr>
                <a:schemeClr val="accent1"/>
              </a:buClr>
              <a:buFont typeface="Arial"/>
              <a:buNone/>
              <a:defRPr b="0" i="0" sz="19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spcAft>
                <a:spcPts val="0"/>
              </a:spcAft>
              <a:buClr>
                <a:schemeClr val="accent1"/>
              </a:buClr>
              <a:buFont typeface="Arial"/>
              <a:buNone/>
              <a:defRPr b="0" i="0" sz="19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spcAft>
                <a:spcPts val="0"/>
              </a:spcAft>
              <a:buClr>
                <a:schemeClr val="accent1"/>
              </a:buClr>
              <a:buFont typeface="Arial"/>
              <a:buNone/>
              <a:defRPr b="0" i="0" sz="19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spcAft>
                <a:spcPts val="0"/>
              </a:spcAft>
              <a:buClr>
                <a:schemeClr val="accent1"/>
              </a:buClr>
              <a:buFont typeface="Arial"/>
              <a:buNone/>
              <a:defRPr b="0" i="0" sz="1900" u="none" cap="none" strike="noStrike">
                <a:solidFill>
                  <a:schemeClr val="lt1"/>
                </a:solidFill>
                <a:latin typeface="Calibri"/>
                <a:ea typeface="Calibri"/>
                <a:cs typeface="Calibri"/>
                <a:sym typeface="Calibri"/>
              </a:defRPr>
            </a:lvl9pPr>
          </a:lstStyle>
          <a:p/>
        </p:txBody>
      </p:sp>
      <p:sp>
        <p:nvSpPr>
          <p:cNvPr id="65" name="Shape 65"/>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66" name="Shape 66"/>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67" name="Shape 67"/>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8" name="Shape 68"/>
        <p:cNvGrpSpPr/>
        <p:nvPr/>
      </p:nvGrpSpPr>
      <p:grpSpPr>
        <a:xfrm>
          <a:off x="0" y="0"/>
          <a:ext cx="0" cy="0"/>
          <a:chOff x="0" y="0"/>
          <a:chExt cx="0" cy="0"/>
        </a:xfrm>
      </p:grpSpPr>
      <p:sp>
        <p:nvSpPr>
          <p:cNvPr id="69" name="Shape 69"/>
          <p:cNvSpPr txBox="1"/>
          <p:nvPr>
            <p:ph type="title"/>
          </p:nvPr>
        </p:nvSpPr>
        <p:spPr>
          <a:xfrm>
            <a:off x="1218882" y="1701800"/>
            <a:ext cx="4062940" cy="2438399"/>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accent1"/>
              </a:buClr>
              <a:buFont typeface="Calibri"/>
              <a:buNone/>
              <a:defRPr b="0" i="0" sz="2800" u="none" cap="none" strike="noStrike">
                <a:solidFill>
                  <a:schemeClr val="accen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0" name="Shape 70"/>
          <p:cNvSpPr txBox="1"/>
          <p:nvPr>
            <p:ph idx="1" type="body"/>
          </p:nvPr>
        </p:nvSpPr>
        <p:spPr>
          <a:xfrm>
            <a:off x="1218882" y="4241800"/>
            <a:ext cx="4062940" cy="1930399"/>
          </a:xfrm>
          <a:prstGeom prst="rect">
            <a:avLst/>
          </a:prstGeom>
          <a:noFill/>
          <a:ln>
            <a:noFill/>
          </a:ln>
        </p:spPr>
        <p:txBody>
          <a:bodyPr anchorCtr="0" anchor="t" bIns="91425" lIns="91425" rIns="91425" tIns="91425"/>
          <a:lstStyle>
            <a:lvl1pPr indent="0" lvl="0" marL="0" marR="0" rtl="0" algn="l">
              <a:lnSpc>
                <a:spcPct val="90000"/>
              </a:lnSpc>
              <a:spcBef>
                <a:spcPts val="1600"/>
              </a:spcBef>
              <a:spcAft>
                <a:spcPts val="0"/>
              </a:spcAft>
              <a:buClr>
                <a:schemeClr val="accent1"/>
              </a:buClr>
              <a:buFont typeface="Arial"/>
              <a:buNone/>
              <a:defRPr b="0" i="0" sz="20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spcAft>
                <a:spcPts val="0"/>
              </a:spcAft>
              <a:buClr>
                <a:schemeClr val="accent1"/>
              </a:buClr>
              <a:buFont typeface="Arial"/>
              <a:buNone/>
              <a:defRPr b="0" i="0" sz="16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spcAft>
                <a:spcPts val="0"/>
              </a:spcAft>
              <a:buClr>
                <a:schemeClr val="accent1"/>
              </a:buClr>
              <a:buFont typeface="Arial"/>
              <a:buNone/>
              <a:defRPr b="0" i="0" sz="13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spcAft>
                <a:spcPts val="0"/>
              </a:spcAft>
              <a:buClr>
                <a:schemeClr val="accent1"/>
              </a:buClr>
              <a:buFont typeface="Arial"/>
              <a:buNone/>
              <a:defRPr b="0" i="0" sz="1200" u="none" cap="none" strike="noStrike">
                <a:solidFill>
                  <a:schemeClr val="lt1"/>
                </a:solidFill>
                <a:latin typeface="Calibri"/>
                <a:ea typeface="Calibri"/>
                <a:cs typeface="Calibri"/>
                <a:sym typeface="Calibri"/>
              </a:defRPr>
            </a:lvl9pPr>
          </a:lstStyle>
          <a:p/>
        </p:txBody>
      </p:sp>
      <p:sp>
        <p:nvSpPr>
          <p:cNvPr id="71" name="Shape 71"/>
          <p:cNvSpPr txBox="1"/>
          <p:nvPr>
            <p:ph idx="2" type="body"/>
          </p:nvPr>
        </p:nvSpPr>
        <p:spPr>
          <a:xfrm>
            <a:off x="5484971" y="584200"/>
            <a:ext cx="6094413" cy="5588000"/>
          </a:xfrm>
          <a:prstGeom prst="rect">
            <a:avLst/>
          </a:prstGeom>
          <a:noFill/>
          <a:ln>
            <a:noFill/>
          </a:ln>
        </p:spPr>
        <p:txBody>
          <a:bodyPr anchorCtr="0" anchor="t" bIns="91425" lIns="91425" rIns="91425" tIns="91425"/>
          <a:lstStyle>
            <a:lvl1pPr indent="2286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09327"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63659"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63712"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63767"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63819"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63873"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63926"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63980"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72" name="Shape 72"/>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73" name="Shape 73"/>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74" name="Shape 74"/>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5" name="Shape 75"/>
        <p:cNvGrpSpPr/>
        <p:nvPr/>
      </p:nvGrpSpPr>
      <p:grpSpPr>
        <a:xfrm>
          <a:off x="0" y="0"/>
          <a:ext cx="0" cy="0"/>
          <a:chOff x="0" y="0"/>
          <a:chExt cx="0" cy="0"/>
        </a:xfrm>
      </p:grpSpPr>
      <p:sp>
        <p:nvSpPr>
          <p:cNvPr id="76" name="Shape 76"/>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77" name="Shape 77"/>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78" name="Shape 78"/>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79" name="Shape 79"/>
        <p:cNvGrpSpPr/>
        <p:nvPr/>
      </p:nvGrpSpPr>
      <p:grpSpPr>
        <a:xfrm>
          <a:off x="0" y="0"/>
          <a:ext cx="0" cy="0"/>
          <a:chOff x="0" y="0"/>
          <a:chExt cx="0" cy="0"/>
        </a:xfrm>
      </p:grpSpPr>
      <p:sp>
        <p:nvSpPr>
          <p:cNvPr id="80" name="Shape 80"/>
          <p:cNvSpPr txBox="1"/>
          <p:nvPr>
            <p:ph type="title"/>
          </p:nvPr>
        </p:nvSpPr>
        <p:spPr>
          <a:xfrm>
            <a:off x="1218883" y="274637"/>
            <a:ext cx="10360500" cy="122396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81" name="Shape 81"/>
          <p:cNvSpPr txBox="1"/>
          <p:nvPr>
            <p:ph idx="1" type="body"/>
          </p:nvPr>
        </p:nvSpPr>
        <p:spPr>
          <a:xfrm>
            <a:off x="1218883" y="1701800"/>
            <a:ext cx="5082738" cy="9144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spcAft>
                <a:spcPts val="0"/>
              </a:spcAft>
              <a:buClr>
                <a:schemeClr val="accent1"/>
              </a:buClr>
              <a:buFont typeface="Arial"/>
              <a:buNone/>
              <a:defRPr b="1" i="0" sz="2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spcAft>
                <a:spcPts val="0"/>
              </a:spcAft>
              <a:buClr>
                <a:schemeClr val="accent1"/>
              </a:buClr>
              <a:buFont typeface="Arial"/>
              <a:buNone/>
              <a:defRPr b="1" i="0" sz="24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9pPr>
          </a:lstStyle>
          <a:p/>
        </p:txBody>
      </p:sp>
      <p:sp>
        <p:nvSpPr>
          <p:cNvPr id="82" name="Shape 82"/>
          <p:cNvSpPr txBox="1"/>
          <p:nvPr>
            <p:ph idx="2" type="body"/>
          </p:nvPr>
        </p:nvSpPr>
        <p:spPr>
          <a:xfrm>
            <a:off x="1218883" y="2717800"/>
            <a:ext cx="5078675" cy="3454399"/>
          </a:xfrm>
          <a:prstGeom prst="rect">
            <a:avLst/>
          </a:prstGeom>
          <a:noFill/>
          <a:ln>
            <a:noFill/>
          </a:ln>
        </p:spPr>
        <p:txBody>
          <a:bodyPr anchorCtr="0" anchor="t" bIns="91425" lIns="91425" rIns="91425" tIns="91425"/>
          <a:lstStyle>
            <a:lvl1pPr indent="2286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09327"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63659"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63712"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63767"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63819"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63873"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63926"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63980"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83" name="Shape 83"/>
          <p:cNvSpPr txBox="1"/>
          <p:nvPr>
            <p:ph idx="3" type="body"/>
          </p:nvPr>
        </p:nvSpPr>
        <p:spPr>
          <a:xfrm>
            <a:off x="6496644" y="1701800"/>
            <a:ext cx="5082738" cy="9144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spcAft>
                <a:spcPts val="0"/>
              </a:spcAft>
              <a:buClr>
                <a:schemeClr val="accent1"/>
              </a:buClr>
              <a:buFont typeface="Arial"/>
              <a:buNone/>
              <a:defRPr b="1" i="0" sz="2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spcAft>
                <a:spcPts val="0"/>
              </a:spcAft>
              <a:buClr>
                <a:schemeClr val="accent1"/>
              </a:buClr>
              <a:buFont typeface="Arial"/>
              <a:buNone/>
              <a:defRPr b="1" i="0" sz="24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spcAft>
                <a:spcPts val="0"/>
              </a:spcAft>
              <a:buClr>
                <a:schemeClr val="accent1"/>
              </a:buClr>
              <a:buFont typeface="Arial"/>
              <a:buNone/>
              <a:defRPr b="1" i="0" sz="2100" u="none" cap="none" strike="noStrike">
                <a:solidFill>
                  <a:schemeClr val="lt1"/>
                </a:solidFill>
                <a:latin typeface="Calibri"/>
                <a:ea typeface="Calibri"/>
                <a:cs typeface="Calibri"/>
                <a:sym typeface="Calibri"/>
              </a:defRPr>
            </a:lvl9pPr>
          </a:lstStyle>
          <a:p/>
        </p:txBody>
      </p:sp>
      <p:sp>
        <p:nvSpPr>
          <p:cNvPr id="84" name="Shape 84"/>
          <p:cNvSpPr txBox="1"/>
          <p:nvPr>
            <p:ph idx="4" type="body"/>
          </p:nvPr>
        </p:nvSpPr>
        <p:spPr>
          <a:xfrm>
            <a:off x="6500707" y="2717800"/>
            <a:ext cx="5078675" cy="3454399"/>
          </a:xfrm>
          <a:prstGeom prst="rect">
            <a:avLst/>
          </a:prstGeom>
          <a:noFill/>
          <a:ln>
            <a:noFill/>
          </a:ln>
        </p:spPr>
        <p:txBody>
          <a:bodyPr anchorCtr="0" anchor="t" bIns="91425" lIns="91425" rIns="91425" tIns="91425"/>
          <a:lstStyle>
            <a:lvl1pPr indent="2286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09327"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63659"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63712"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63767"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63819"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63873"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63926"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63980"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85" name="Shape 85"/>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86" name="Shape 86"/>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87" name="Shape 87"/>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000000"/>
            </a:gs>
            <a:gs pos="85000">
              <a:srgbClr val="0D172F"/>
            </a:gs>
            <a:gs pos="100000">
              <a:srgbClr val="122041"/>
            </a:gs>
          </a:gsLst>
          <a:lin ang="3600000" scaled="0"/>
        </a:gradFill>
      </p:bgPr>
    </p:bg>
    <p:spTree>
      <p:nvGrpSpPr>
        <p:cNvPr id="9" name="Shape 9"/>
        <p:cNvGrpSpPr/>
        <p:nvPr/>
      </p:nvGrpSpPr>
      <p:grpSpPr>
        <a:xfrm>
          <a:off x="0" y="0"/>
          <a:ext cx="0" cy="0"/>
          <a:chOff x="0" y="0"/>
          <a:chExt cx="0" cy="0"/>
        </a:xfrm>
      </p:grpSpPr>
      <p:grpSp>
        <p:nvGrpSpPr>
          <p:cNvPr id="10" name="Shape 10"/>
          <p:cNvGrpSpPr/>
          <p:nvPr/>
        </p:nvGrpSpPr>
        <p:grpSpPr>
          <a:xfrm>
            <a:off x="-15869" y="-3172"/>
            <a:ext cx="819991" cy="5229222"/>
            <a:chOff x="-11905" y="-2379"/>
            <a:chExt cx="615154" cy="3921917"/>
          </a:xfrm>
        </p:grpSpPr>
        <p:sp>
          <p:nvSpPr>
            <p:cNvPr id="11" name="Shape 11"/>
            <p:cNvSpPr/>
            <p:nvPr/>
          </p:nvSpPr>
          <p:spPr>
            <a:xfrm>
              <a:off x="-9526" y="0"/>
              <a:ext cx="612775" cy="3919538"/>
            </a:xfrm>
            <a:custGeom>
              <a:pathLst>
                <a:path extrusionOk="0" h="120000" w="120000">
                  <a:moveTo>
                    <a:pt x="0" y="120000"/>
                  </a:moveTo>
                  <a:lnTo>
                    <a:pt x="120000" y="91373"/>
                  </a:lnTo>
                  <a:lnTo>
                    <a:pt x="120000" y="0"/>
                  </a:lnTo>
                </a:path>
              </a:pathLst>
            </a:custGeom>
            <a:noFill/>
            <a:ln cap="flat" cmpd="sng" w="38100">
              <a:solidFill>
                <a:srgbClr val="007272"/>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chemeClr val="lt1"/>
                </a:solidFill>
                <a:latin typeface="Calibri"/>
                <a:ea typeface="Calibri"/>
                <a:cs typeface="Calibri"/>
                <a:sym typeface="Calibri"/>
              </a:endParaRPr>
            </a:p>
          </p:txBody>
        </p:sp>
        <p:sp>
          <p:nvSpPr>
            <p:cNvPr id="12" name="Shape 12"/>
            <p:cNvSpPr/>
            <p:nvPr/>
          </p:nvSpPr>
          <p:spPr>
            <a:xfrm>
              <a:off x="-11905" y="0"/>
              <a:ext cx="410750" cy="3421856"/>
            </a:xfrm>
            <a:custGeom>
              <a:pathLst>
                <a:path extrusionOk="0" h="120000" w="120000">
                  <a:moveTo>
                    <a:pt x="0" y="120000"/>
                  </a:moveTo>
                  <a:lnTo>
                    <a:pt x="120000" y="98146"/>
                  </a:lnTo>
                  <a:lnTo>
                    <a:pt x="119656" y="0"/>
                  </a:lnTo>
                </a:path>
              </a:pathLst>
            </a:custGeom>
            <a:noFill/>
            <a:ln cap="flat" cmpd="sng" w="28575">
              <a:solidFill>
                <a:srgbClr val="007272"/>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chemeClr val="lt1"/>
                </a:solidFill>
                <a:latin typeface="Calibri"/>
                <a:ea typeface="Calibri"/>
                <a:cs typeface="Calibri"/>
                <a:sym typeface="Calibri"/>
              </a:endParaRPr>
            </a:p>
          </p:txBody>
        </p:sp>
        <p:sp>
          <p:nvSpPr>
            <p:cNvPr id="13" name="Shape 13"/>
            <p:cNvSpPr/>
            <p:nvPr/>
          </p:nvSpPr>
          <p:spPr>
            <a:xfrm>
              <a:off x="-7144" y="-2379"/>
              <a:ext cx="238917" cy="2976561"/>
            </a:xfrm>
            <a:custGeom>
              <a:pathLst>
                <a:path extrusionOk="0" h="120000" w="120000">
                  <a:moveTo>
                    <a:pt x="0" y="120000"/>
                  </a:moveTo>
                  <a:lnTo>
                    <a:pt x="119999" y="105470"/>
                  </a:lnTo>
                  <a:cubicBezTo>
                    <a:pt x="119866" y="70313"/>
                    <a:pt x="119734" y="35156"/>
                    <a:pt x="119601" y="0"/>
                  </a:cubicBezTo>
                </a:path>
              </a:pathLst>
            </a:custGeom>
            <a:noFill/>
            <a:ln cap="flat" cmpd="sng" w="25400">
              <a:solidFill>
                <a:srgbClr val="004C4C"/>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chemeClr val="lt1"/>
                </a:solidFill>
                <a:latin typeface="Calibri"/>
                <a:ea typeface="Calibri"/>
                <a:cs typeface="Calibri"/>
                <a:sym typeface="Calibri"/>
              </a:endParaRPr>
            </a:p>
          </p:txBody>
        </p:sp>
      </p:grpSp>
      <p:sp>
        <p:nvSpPr>
          <p:cNvPr id="14" name="Shape 14"/>
          <p:cNvSpPr txBox="1"/>
          <p:nvPr>
            <p:ph type="title"/>
          </p:nvPr>
        </p:nvSpPr>
        <p:spPr>
          <a:xfrm>
            <a:off x="1218883" y="274637"/>
            <a:ext cx="10360500" cy="122396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5" name="Shape 15"/>
          <p:cNvSpPr txBox="1"/>
          <p:nvPr>
            <p:ph idx="1" type="body"/>
          </p:nvPr>
        </p:nvSpPr>
        <p:spPr>
          <a:xfrm>
            <a:off x="1218883" y="1701797"/>
            <a:ext cx="10360500" cy="4462272"/>
          </a:xfrm>
          <a:prstGeom prst="rect">
            <a:avLst/>
          </a:prstGeom>
          <a:noFill/>
          <a:ln>
            <a:noFill/>
          </a:ln>
        </p:spPr>
        <p:txBody>
          <a:bodyPr anchorCtr="0" anchor="t" bIns="91425" lIns="91425" rIns="91425" tIns="91425"/>
          <a:lstStyle>
            <a:lvl1pPr indent="2286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09327"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63659"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63712"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63767"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63819"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63873"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63926"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63980"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16" name="Shape 16"/>
          <p:cNvSpPr txBox="1"/>
          <p:nvPr>
            <p:ph idx="10" type="dt"/>
          </p:nvPr>
        </p:nvSpPr>
        <p:spPr>
          <a:xfrm>
            <a:off x="1218882" y="6356351"/>
            <a:ext cx="2234618"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17" name="Shape 17"/>
          <p:cNvSpPr txBox="1"/>
          <p:nvPr>
            <p:ph idx="11" type="ftr"/>
          </p:nvPr>
        </p:nvSpPr>
        <p:spPr>
          <a:xfrm>
            <a:off x="3453501" y="6356351"/>
            <a:ext cx="5281823"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1200" u="none" cap="none" strike="noStrike">
                <a:solidFill>
                  <a:schemeClr val="lt1"/>
                </a:solidFill>
                <a:latin typeface="Calibri"/>
                <a:ea typeface="Calibri"/>
                <a:cs typeface="Calibri"/>
                <a:sym typeface="Calibri"/>
              </a:defRPr>
            </a:lvl1pPr>
            <a:lvl2pPr indent="-12592" lvl="1" marL="60949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lt1"/>
              </a:buClr>
              <a:buFont typeface="Calibri"/>
              <a:buNone/>
              <a:defRPr b="0" i="0" sz="2400" u="none" cap="none" strike="noStrike">
                <a:solidFill>
                  <a:schemeClr val="lt1"/>
                </a:solidFill>
                <a:latin typeface="Calibri"/>
                <a:ea typeface="Calibri"/>
                <a:cs typeface="Calibri"/>
                <a:sym typeface="Calibri"/>
              </a:defRPr>
            </a:lvl9pPr>
          </a:lstStyle>
          <a:p/>
        </p:txBody>
      </p:sp>
      <p:sp>
        <p:nvSpPr>
          <p:cNvPr id="18" name="Shape 18"/>
          <p:cNvSpPr txBox="1"/>
          <p:nvPr>
            <p:ph idx="12" type="sldNum"/>
          </p:nvPr>
        </p:nvSpPr>
        <p:spPr>
          <a:xfrm>
            <a:off x="10563649" y="6356351"/>
            <a:ext cx="1015735" cy="365125"/>
          </a:xfrm>
          <a:prstGeom prst="rect">
            <a:avLst/>
          </a:prstGeom>
          <a:noFill/>
          <a:ln>
            <a:noFill/>
          </a:ln>
        </p:spPr>
        <p:txBody>
          <a:bodyPr anchorCtr="0" anchor="ctr" bIns="60925" lIns="121875" rIns="121875" tIns="6092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0.jpg"/><Relationship Id="rId4" Type="http://schemas.openxmlformats.org/officeDocument/2006/relationships/image" Target="../media/image8.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jp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18.jp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gif"/><Relationship Id="rId4" Type="http://schemas.openxmlformats.org/officeDocument/2006/relationships/image" Target="../media/image8.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8.png"/><Relationship Id="rId6"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gif"/><Relationship Id="rId4" Type="http://schemas.openxmlformats.org/officeDocument/2006/relationships/image" Target="../media/image30.png"/><Relationship Id="rId5" Type="http://schemas.openxmlformats.org/officeDocument/2006/relationships/image" Target="../media/image8.png"/><Relationship Id="rId6"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8.jpg"/><Relationship Id="rId5" Type="http://schemas.openxmlformats.org/officeDocument/2006/relationships/image" Target="../media/image8.png"/><Relationship Id="rId6"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8.png"/><Relationship Id="rId5"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8.png"/><Relationship Id="rId6"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5.jpg"/><Relationship Id="rId5" Type="http://schemas.openxmlformats.org/officeDocument/2006/relationships/image" Target="../media/image8.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16.png"/><Relationship Id="rId6" Type="http://schemas.openxmlformats.org/officeDocument/2006/relationships/image" Target="../media/image11.jpg"/><Relationship Id="rId7" Type="http://schemas.openxmlformats.org/officeDocument/2006/relationships/image" Target="../media/image8.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8.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0C0C0C"/>
            </a:gs>
            <a:gs pos="85000">
              <a:srgbClr val="0D172F"/>
            </a:gs>
            <a:gs pos="100000">
              <a:srgbClr val="122041"/>
            </a:gs>
          </a:gsLst>
          <a:lin ang="3600000" scaled="0"/>
        </a:gradFill>
      </p:bgPr>
    </p:bg>
    <p:spTree>
      <p:nvGrpSpPr>
        <p:cNvPr id="103" name="Shape 103"/>
        <p:cNvGrpSpPr/>
        <p:nvPr/>
      </p:nvGrpSpPr>
      <p:grpSpPr>
        <a:xfrm>
          <a:off x="0" y="0"/>
          <a:ext cx="0" cy="0"/>
          <a:chOff x="0" y="0"/>
          <a:chExt cx="0" cy="0"/>
        </a:xfrm>
      </p:grpSpPr>
      <p:sp>
        <p:nvSpPr>
          <p:cNvPr id="104" name="Shape 104"/>
          <p:cNvSpPr txBox="1"/>
          <p:nvPr>
            <p:ph type="ctrTitle"/>
          </p:nvPr>
        </p:nvSpPr>
        <p:spPr>
          <a:xfrm>
            <a:off x="1625175" y="584200"/>
            <a:ext cx="8735325" cy="2000250"/>
          </a:xfrm>
          <a:prstGeom prst="rect">
            <a:avLst/>
          </a:prstGeom>
          <a:noFill/>
          <a:ln>
            <a:noFill/>
          </a:ln>
        </p:spPr>
        <p:txBody>
          <a:bodyPr anchorCtr="0" anchor="b" bIns="60925" lIns="121875" rIns="121875" tIns="60925">
            <a:noAutofit/>
          </a:bodyPr>
          <a:lstStyle/>
          <a:p>
            <a:pPr indent="0" lvl="0" marL="0" marR="0" rtl="0" algn="l">
              <a:lnSpc>
                <a:spcPct val="90000"/>
              </a:lnSpc>
              <a:spcBef>
                <a:spcPts val="0"/>
              </a:spcBef>
              <a:spcAft>
                <a:spcPts val="0"/>
              </a:spcAft>
              <a:buClr>
                <a:schemeClr val="lt1"/>
              </a:buClr>
              <a:buSzPct val="25000"/>
              <a:buFont typeface="Calibri"/>
              <a:buNone/>
            </a:pPr>
            <a:r>
              <a:rPr b="1" i="1" lang="en-US" sz="7200" u="none" cap="none" strike="noStrike">
                <a:solidFill>
                  <a:schemeClr val="lt1"/>
                </a:solidFill>
                <a:latin typeface="Quattrocento Sans"/>
                <a:ea typeface="Quattrocento Sans"/>
                <a:cs typeface="Quattrocento Sans"/>
                <a:sym typeface="Quattrocento Sans"/>
              </a:rPr>
              <a:t>Globetrotters</a:t>
            </a:r>
          </a:p>
        </p:txBody>
      </p:sp>
      <p:sp>
        <p:nvSpPr>
          <p:cNvPr id="105" name="Shape 105"/>
          <p:cNvSpPr txBox="1"/>
          <p:nvPr>
            <p:ph idx="1" type="subTitle"/>
          </p:nvPr>
        </p:nvSpPr>
        <p:spPr>
          <a:xfrm>
            <a:off x="1625175" y="2616200"/>
            <a:ext cx="9269835" cy="2946398"/>
          </a:xfrm>
          <a:prstGeom prst="rect">
            <a:avLst/>
          </a:prstGeom>
          <a:noFill/>
          <a:ln>
            <a:noFill/>
          </a:ln>
        </p:spPr>
        <p:txBody>
          <a:bodyPr anchorCtr="0" anchor="t" bIns="60925" lIns="121875" rIns="121875" tIns="60925">
            <a:noAutofit/>
          </a:bodyPr>
          <a:lstStyle/>
          <a:p>
            <a:pPr indent="0" lvl="0" marL="0" marR="0" rtl="0" algn="l">
              <a:lnSpc>
                <a:spcPct val="80000"/>
              </a:lnSpc>
              <a:spcBef>
                <a:spcPts val="0"/>
              </a:spcBef>
              <a:spcAft>
                <a:spcPts val="0"/>
              </a:spcAft>
              <a:buClr>
                <a:schemeClr val="accent1"/>
              </a:buClr>
              <a:buSzPct val="25000"/>
              <a:buFont typeface="Arial"/>
              <a:buNone/>
            </a:pPr>
            <a:r>
              <a:t/>
            </a:r>
            <a:endParaRPr b="0" i="0" sz="2400" u="none" cap="none" strike="noStrike">
              <a:solidFill>
                <a:schemeClr val="accent1"/>
              </a:solidFill>
              <a:latin typeface="Calibri"/>
              <a:ea typeface="Calibri"/>
              <a:cs typeface="Calibri"/>
              <a:sym typeface="Calibri"/>
            </a:endParaRPr>
          </a:p>
          <a:p>
            <a:pPr indent="0" lvl="0" marL="0" marR="0" rtl="0" algn="l">
              <a:lnSpc>
                <a:spcPct val="80000"/>
              </a:lnSpc>
              <a:spcBef>
                <a:spcPts val="0"/>
              </a:spcBef>
              <a:spcAft>
                <a:spcPts val="0"/>
              </a:spcAft>
              <a:buClr>
                <a:schemeClr val="accent1"/>
              </a:buClr>
              <a:buSzPct val="25000"/>
              <a:buFont typeface="Arial"/>
              <a:buNone/>
            </a:pPr>
            <a:r>
              <a:rPr b="0" i="0" lang="en-US" sz="2000" u="none" cap="none" strike="noStrike">
                <a:solidFill>
                  <a:schemeClr val="accent1"/>
                </a:solidFill>
                <a:latin typeface="Calibri"/>
                <a:ea typeface="Calibri"/>
                <a:cs typeface="Calibri"/>
                <a:sym typeface="Calibri"/>
              </a:rPr>
              <a:t>PIORENCE ABAR</a:t>
            </a:r>
          </a:p>
          <a:p>
            <a:pPr indent="0" lvl="0" marL="0" marR="0" rtl="0" algn="l">
              <a:lnSpc>
                <a:spcPct val="80000"/>
              </a:lnSpc>
              <a:spcBef>
                <a:spcPts val="0"/>
              </a:spcBef>
              <a:spcAft>
                <a:spcPts val="0"/>
              </a:spcAft>
              <a:buClr>
                <a:schemeClr val="accent1"/>
              </a:buClr>
              <a:buSzPct val="25000"/>
              <a:buFont typeface="Arial"/>
              <a:buNone/>
            </a:pPr>
            <a:r>
              <a:rPr b="0" i="0" lang="en-US" sz="2000" u="none" cap="none" strike="noStrike">
                <a:solidFill>
                  <a:schemeClr val="accent1"/>
                </a:solidFill>
                <a:latin typeface="Calibri"/>
                <a:ea typeface="Calibri"/>
                <a:cs typeface="Calibri"/>
                <a:sym typeface="Calibri"/>
              </a:rPr>
              <a:t>JAKE JABBORA</a:t>
            </a:r>
          </a:p>
          <a:p>
            <a:pPr indent="0" lvl="0" marL="0" marR="0" rtl="0" algn="l">
              <a:lnSpc>
                <a:spcPct val="80000"/>
              </a:lnSpc>
              <a:spcBef>
                <a:spcPts val="0"/>
              </a:spcBef>
              <a:spcAft>
                <a:spcPts val="0"/>
              </a:spcAft>
              <a:buClr>
                <a:schemeClr val="accent1"/>
              </a:buClr>
              <a:buSzPct val="25000"/>
              <a:buFont typeface="Arial"/>
              <a:buNone/>
            </a:pPr>
            <a:r>
              <a:rPr b="0" i="0" lang="en-US" sz="2000" u="none" cap="none" strike="noStrike">
                <a:solidFill>
                  <a:schemeClr val="accent1"/>
                </a:solidFill>
                <a:latin typeface="Calibri"/>
                <a:ea typeface="Calibri"/>
                <a:cs typeface="Calibri"/>
                <a:sym typeface="Calibri"/>
              </a:rPr>
              <a:t>MARK LUNA</a:t>
            </a:r>
          </a:p>
          <a:p>
            <a:pPr indent="0" lvl="0" marL="0" marR="0" rtl="0" algn="l">
              <a:lnSpc>
                <a:spcPct val="80000"/>
              </a:lnSpc>
              <a:spcBef>
                <a:spcPts val="0"/>
              </a:spcBef>
              <a:spcAft>
                <a:spcPts val="0"/>
              </a:spcAft>
              <a:buClr>
                <a:schemeClr val="accent1"/>
              </a:buClr>
              <a:buSzPct val="25000"/>
              <a:buFont typeface="Arial"/>
              <a:buNone/>
            </a:pPr>
            <a:r>
              <a:rPr b="0" i="0" lang="en-US" sz="2000" u="none" cap="none" strike="noStrike">
                <a:solidFill>
                  <a:schemeClr val="accent1"/>
                </a:solidFill>
                <a:latin typeface="Calibri"/>
                <a:ea typeface="Calibri"/>
                <a:cs typeface="Calibri"/>
                <a:sym typeface="Calibri"/>
              </a:rPr>
              <a:t>CHRISTOPHER PAKOSTA</a:t>
            </a:r>
          </a:p>
          <a:p>
            <a:pPr indent="0" lvl="0" marL="0" marR="0" rtl="0" algn="l">
              <a:lnSpc>
                <a:spcPct val="80000"/>
              </a:lnSpc>
              <a:spcBef>
                <a:spcPts val="0"/>
              </a:spcBef>
              <a:spcAft>
                <a:spcPts val="0"/>
              </a:spcAft>
              <a:buClr>
                <a:schemeClr val="accent1"/>
              </a:buClr>
              <a:buSzPct val="25000"/>
              <a:buFont typeface="Arial"/>
              <a:buNone/>
            </a:pPr>
            <a:r>
              <a:rPr b="0" i="0" lang="en-US" sz="2000" u="none" cap="none" strike="noStrike">
                <a:solidFill>
                  <a:schemeClr val="accent1"/>
                </a:solidFill>
                <a:latin typeface="Calibri"/>
                <a:ea typeface="Calibri"/>
                <a:cs typeface="Calibri"/>
                <a:sym typeface="Calibri"/>
              </a:rPr>
              <a:t>ANDRES MARTINEZ PAZ</a:t>
            </a:r>
          </a:p>
          <a:p>
            <a:pPr indent="0" lvl="0" marL="0" marR="0" rtl="0" algn="l">
              <a:lnSpc>
                <a:spcPct val="80000"/>
              </a:lnSpc>
              <a:spcBef>
                <a:spcPts val="0"/>
              </a:spcBef>
              <a:spcAft>
                <a:spcPts val="0"/>
              </a:spcAft>
              <a:buClr>
                <a:schemeClr val="accent1"/>
              </a:buClr>
              <a:buSzPct val="25000"/>
              <a:buFont typeface="Arial"/>
              <a:buNone/>
            </a:pPr>
            <a:r>
              <a:rPr b="0" i="0" lang="en-US" sz="2000" u="none" cap="none" strike="noStrike">
                <a:solidFill>
                  <a:schemeClr val="accent1"/>
                </a:solidFill>
                <a:latin typeface="Calibri"/>
                <a:ea typeface="Calibri"/>
                <a:cs typeface="Calibri"/>
                <a:sym typeface="Calibri"/>
              </a:rPr>
              <a:t>BRIAN PHAM</a:t>
            </a:r>
          </a:p>
          <a:p>
            <a:pPr indent="0" lvl="0" marL="0" marR="0" rtl="0" algn="l">
              <a:lnSpc>
                <a:spcPct val="80000"/>
              </a:lnSpc>
              <a:spcBef>
                <a:spcPts val="0"/>
              </a:spcBef>
              <a:spcAft>
                <a:spcPts val="0"/>
              </a:spcAft>
              <a:buClr>
                <a:schemeClr val="accent1"/>
              </a:buClr>
              <a:buSzPct val="25000"/>
              <a:buFont typeface="Arial"/>
              <a:buNone/>
            </a:pPr>
            <a:r>
              <a:rPr b="0" i="0" lang="en-US" sz="2000" u="none" cap="none" strike="noStrike">
                <a:solidFill>
                  <a:schemeClr val="accent1"/>
                </a:solidFill>
                <a:latin typeface="Calibri"/>
                <a:ea typeface="Calibri"/>
                <a:cs typeface="Calibri"/>
                <a:sym typeface="Calibri"/>
              </a:rPr>
              <a:t>LEON TRAN</a:t>
            </a:r>
          </a:p>
          <a:p>
            <a:pPr indent="0" lvl="0" marL="0" marR="0" rtl="0" algn="l">
              <a:lnSpc>
                <a:spcPct val="80000"/>
              </a:lnSpc>
              <a:spcBef>
                <a:spcPts val="0"/>
              </a:spcBef>
              <a:spcAft>
                <a:spcPts val="0"/>
              </a:spcAft>
              <a:buClr>
                <a:schemeClr val="accent1"/>
              </a:buClr>
              <a:buSzPct val="25000"/>
              <a:buFont typeface="Arial"/>
              <a:buNone/>
            </a:pPr>
            <a:r>
              <a:rPr b="0" i="0" lang="en-US" sz="2000" u="none" cap="none" strike="noStrike">
                <a:solidFill>
                  <a:schemeClr val="accent1"/>
                </a:solidFill>
                <a:latin typeface="Calibri"/>
                <a:ea typeface="Calibri"/>
                <a:cs typeface="Calibri"/>
                <a:sym typeface="Calibri"/>
              </a:rPr>
              <a:t>KEVIN WARNER</a:t>
            </a:r>
          </a:p>
        </p:txBody>
      </p:sp>
      <p:pic>
        <p:nvPicPr>
          <p:cNvPr id="106" name="Shape 106"/>
          <p:cNvPicPr preferRelativeResize="0"/>
          <p:nvPr/>
        </p:nvPicPr>
        <p:blipFill rotWithShape="1">
          <a:blip r:embed="rId3">
            <a:alphaModFix/>
          </a:blip>
          <a:srcRect b="0" l="0" r="0" t="0"/>
          <a:stretch/>
        </p:blipFill>
        <p:spPr>
          <a:xfrm>
            <a:off x="7008810" y="1295400"/>
            <a:ext cx="3606349" cy="3606349"/>
          </a:xfrm>
          <a:prstGeom prst="rect">
            <a:avLst/>
          </a:prstGeom>
          <a:noFill/>
          <a:ln>
            <a:noFill/>
          </a:ln>
        </p:spPr>
      </p:pic>
      <p:pic>
        <p:nvPicPr>
          <p:cNvPr descr="projection chart.jpg" id="107" name="Shape 107"/>
          <p:cNvPicPr preferRelativeResize="0"/>
          <p:nvPr/>
        </p:nvPicPr>
        <p:blipFill rotWithShape="1">
          <a:blip r:embed="rId4">
            <a:alphaModFix/>
          </a:blip>
          <a:srcRect b="82717" l="1722" r="69538" t="4938"/>
          <a:stretch/>
        </p:blipFill>
        <p:spPr>
          <a:xfrm>
            <a:off x="7758928" y="2315903"/>
            <a:ext cx="2170431" cy="1341696"/>
          </a:xfrm>
          <a:prstGeom prst="rect">
            <a:avLst/>
          </a:prstGeom>
          <a:noFill/>
          <a:ln>
            <a:noFill/>
          </a:ln>
        </p:spPr>
      </p:pic>
      <p:grpSp>
        <p:nvGrpSpPr>
          <p:cNvPr id="108" name="Shape 108"/>
          <p:cNvGrpSpPr/>
          <p:nvPr/>
        </p:nvGrpSpPr>
        <p:grpSpPr>
          <a:xfrm>
            <a:off x="10434257" y="5865183"/>
            <a:ext cx="1680881" cy="916616"/>
            <a:chOff x="2619215" y="1562100"/>
            <a:chExt cx="7056600" cy="3848099"/>
          </a:xfrm>
        </p:grpSpPr>
        <p:sp>
          <p:nvSpPr>
            <p:cNvPr id="109" name="Shape 109"/>
            <p:cNvSpPr/>
            <p:nvPr/>
          </p:nvSpPr>
          <p:spPr>
            <a:xfrm>
              <a:off x="2619215" y="1562100"/>
              <a:ext cx="7056600" cy="3848099"/>
            </a:xfrm>
            <a:prstGeom prst="rect">
              <a:avLst/>
            </a:prstGeom>
            <a:gradFill>
              <a:gsLst>
                <a:gs pos="0">
                  <a:srgbClr val="FFE2D5"/>
                </a:gs>
                <a:gs pos="40000">
                  <a:srgbClr val="FEAE77"/>
                </a:gs>
                <a:gs pos="100000">
                  <a:srgbClr val="F38A0A"/>
                </a:gs>
              </a:gsLst>
              <a:lin ang="5040080" scaled="0"/>
            </a:gradFill>
            <a:ln cap="flat" cmpd="sng" w="9525">
              <a:solidFill>
                <a:schemeClr val="accent2"/>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chemeClr val="dk1"/>
                </a:solidFill>
                <a:latin typeface="Calibri"/>
                <a:ea typeface="Calibri"/>
                <a:cs typeface="Calibri"/>
                <a:sym typeface="Calibri"/>
              </a:endParaRPr>
            </a:p>
          </p:txBody>
        </p:sp>
        <p:pic>
          <p:nvPicPr>
            <p:cNvPr descr="Image result for morris cerullo world evangelism" id="110" name="Shape 110"/>
            <p:cNvPicPr preferRelativeResize="0"/>
            <p:nvPr/>
          </p:nvPicPr>
          <p:blipFill rotWithShape="1">
            <a:blip r:embed="rId5">
              <a:alphaModFix/>
            </a:blip>
            <a:srcRect b="0" l="0" r="0" t="0"/>
            <a:stretch/>
          </p:blipFill>
          <p:spPr>
            <a:xfrm>
              <a:off x="3275009" y="1825516"/>
              <a:ext cx="6122400" cy="3279899"/>
            </a:xfrm>
            <a:prstGeom prst="rect">
              <a:avLst/>
            </a:prstGeom>
            <a:noFill/>
            <a:ln>
              <a:noFill/>
            </a:ln>
          </p:spPr>
        </p:pic>
      </p:gr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pic>
        <p:nvPicPr>
          <p:cNvPr descr="Blue_BaseRingMagnet.JPG" id="199" name="Shape 199"/>
          <p:cNvPicPr preferRelativeResize="0"/>
          <p:nvPr/>
        </p:nvPicPr>
        <p:blipFill rotWithShape="1">
          <a:blip r:embed="rId3">
            <a:alphaModFix/>
          </a:blip>
          <a:srcRect b="0" l="0" r="0" t="0"/>
          <a:stretch/>
        </p:blipFill>
        <p:spPr>
          <a:xfrm>
            <a:off x="1141412" y="0"/>
            <a:ext cx="10055138" cy="6778123"/>
          </a:xfrm>
          <a:prstGeom prst="rect">
            <a:avLst/>
          </a:prstGeom>
          <a:noFill/>
          <a:ln>
            <a:noFill/>
          </a:ln>
        </p:spPr>
      </p:pic>
      <p:grpSp>
        <p:nvGrpSpPr>
          <p:cNvPr id="200" name="Shape 200"/>
          <p:cNvGrpSpPr/>
          <p:nvPr/>
        </p:nvGrpSpPr>
        <p:grpSpPr>
          <a:xfrm>
            <a:off x="150809" y="6092333"/>
            <a:ext cx="685799" cy="685799"/>
            <a:chOff x="200857" y="5600175"/>
            <a:chExt cx="685799" cy="685799"/>
          </a:xfrm>
        </p:grpSpPr>
        <p:pic>
          <p:nvPicPr>
            <p:cNvPr id="201" name="Shape 201"/>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202" name="Shape 202"/>
            <p:cNvPicPr preferRelativeResize="0"/>
            <p:nvPr/>
          </p:nvPicPr>
          <p:blipFill rotWithShape="1">
            <a:blip r:embed="rId5">
              <a:alphaModFix/>
            </a:blip>
            <a:srcRect b="82716" l="1721" r="69539" t="4938"/>
            <a:stretch/>
          </p:blipFill>
          <p:spPr>
            <a:xfrm>
              <a:off x="353260" y="5791200"/>
              <a:ext cx="369897" cy="228600"/>
            </a:xfrm>
            <a:prstGeom prst="rect">
              <a:avLst/>
            </a:prstGeom>
            <a:noFill/>
            <a:ln>
              <a:noFill/>
            </a:ln>
          </p:spPr>
        </p:pic>
      </p:grpSp>
      <p:sp>
        <p:nvSpPr>
          <p:cNvPr id="203" name="Shape 203"/>
          <p:cNvSpPr txBox="1"/>
          <p:nvPr>
            <p:ph type="title"/>
          </p:nvPr>
        </p:nvSpPr>
        <p:spPr>
          <a:xfrm>
            <a:off x="1065212" y="675300"/>
            <a:ext cx="4114800" cy="772498"/>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Electromagnet’s </a:t>
            </a:r>
            <a:br>
              <a:rPr b="0" i="0" lang="en-US" sz="4400" u="none" cap="none" strike="noStrike">
                <a:solidFill>
                  <a:schemeClr val="accent1"/>
                </a:solidFill>
                <a:latin typeface="Quattrocento Sans"/>
                <a:ea typeface="Quattrocento Sans"/>
                <a:cs typeface="Quattrocento Sans"/>
                <a:sym typeface="Quattrocento Sans"/>
              </a:rPr>
            </a:br>
            <a:r>
              <a:rPr b="0" i="0" lang="en-US" sz="4400" u="none" cap="none" strike="noStrike">
                <a:solidFill>
                  <a:schemeClr val="accent1"/>
                </a:solidFill>
                <a:latin typeface="Quattrocento Sans"/>
                <a:ea typeface="Quattrocento Sans"/>
                <a:cs typeface="Quattrocento Sans"/>
                <a:sym typeface="Quattrocento Sans"/>
              </a:rPr>
              <a:t>Force</a:t>
            </a:r>
          </a:p>
        </p:txBody>
      </p:sp>
      <p:sp>
        <p:nvSpPr>
          <p:cNvPr id="204" name="Shape 204"/>
          <p:cNvSpPr txBox="1"/>
          <p:nvPr/>
        </p:nvSpPr>
        <p:spPr>
          <a:xfrm>
            <a:off x="5408612" y="2819400"/>
            <a:ext cx="762000"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0000"/>
              </a:buClr>
              <a:buSzPct val="25000"/>
              <a:buFont typeface="Arial"/>
              <a:buNone/>
            </a:pPr>
            <a:r>
              <a:rPr b="1" i="0" lang="en-US" sz="2400" u="none" cap="none" strike="noStrike">
                <a:solidFill>
                  <a:srgbClr val="FF0000"/>
                </a:solidFill>
                <a:latin typeface="Arial"/>
                <a:ea typeface="Arial"/>
                <a:cs typeface="Arial"/>
                <a:sym typeface="Arial"/>
              </a:rPr>
              <a:t>N</a:t>
            </a:r>
          </a:p>
        </p:txBody>
      </p:sp>
      <p:sp>
        <p:nvSpPr>
          <p:cNvPr id="205" name="Shape 205"/>
          <p:cNvSpPr txBox="1"/>
          <p:nvPr/>
        </p:nvSpPr>
        <p:spPr>
          <a:xfrm>
            <a:off x="4189412" y="3124200"/>
            <a:ext cx="762000"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W</a:t>
            </a:r>
          </a:p>
        </p:txBody>
      </p:sp>
      <p:sp>
        <p:nvSpPr>
          <p:cNvPr id="206" name="Shape 206"/>
          <p:cNvSpPr txBox="1"/>
          <p:nvPr/>
        </p:nvSpPr>
        <p:spPr>
          <a:xfrm>
            <a:off x="6399212" y="3124200"/>
            <a:ext cx="762000"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E</a:t>
            </a:r>
          </a:p>
        </p:txBody>
      </p:sp>
      <p:sp>
        <p:nvSpPr>
          <p:cNvPr id="207" name="Shape 207"/>
          <p:cNvSpPr txBox="1"/>
          <p:nvPr/>
        </p:nvSpPr>
        <p:spPr>
          <a:xfrm>
            <a:off x="5180012" y="3429000"/>
            <a:ext cx="762000"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0000"/>
              </a:buClr>
              <a:buSzPct val="25000"/>
              <a:buFont typeface="Arial"/>
              <a:buNone/>
            </a:pPr>
            <a:r>
              <a:rPr b="1" i="0" lang="en-US" sz="2400" u="none" cap="none" strike="noStrike">
                <a:solidFill>
                  <a:srgbClr val="FF0000"/>
                </a:solidFill>
                <a:latin typeface="Arial"/>
                <a:ea typeface="Arial"/>
                <a:cs typeface="Arial"/>
                <a:sym typeface="Arial"/>
              </a:rPr>
              <a:t>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pic>
        <p:nvPicPr>
          <p:cNvPr descr="Blue_BaseRingMagnet.JPG" id="213" name="Shape 213"/>
          <p:cNvPicPr preferRelativeResize="0"/>
          <p:nvPr/>
        </p:nvPicPr>
        <p:blipFill rotWithShape="1">
          <a:blip r:embed="rId3">
            <a:alphaModFix/>
          </a:blip>
          <a:srcRect b="0" l="0" r="0" t="0"/>
          <a:stretch/>
        </p:blipFill>
        <p:spPr>
          <a:xfrm>
            <a:off x="1141412" y="0"/>
            <a:ext cx="10055138" cy="6778123"/>
          </a:xfrm>
          <a:prstGeom prst="rect">
            <a:avLst/>
          </a:prstGeom>
          <a:noFill/>
          <a:ln>
            <a:noFill/>
          </a:ln>
        </p:spPr>
      </p:pic>
      <p:grpSp>
        <p:nvGrpSpPr>
          <p:cNvPr id="214" name="Shape 214"/>
          <p:cNvGrpSpPr/>
          <p:nvPr/>
        </p:nvGrpSpPr>
        <p:grpSpPr>
          <a:xfrm>
            <a:off x="150809" y="6092333"/>
            <a:ext cx="685799" cy="685799"/>
            <a:chOff x="200857" y="5600175"/>
            <a:chExt cx="685799" cy="685799"/>
          </a:xfrm>
        </p:grpSpPr>
        <p:pic>
          <p:nvPicPr>
            <p:cNvPr id="215" name="Shape 215"/>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216" name="Shape 216"/>
            <p:cNvPicPr preferRelativeResize="0"/>
            <p:nvPr/>
          </p:nvPicPr>
          <p:blipFill rotWithShape="1">
            <a:blip r:embed="rId5">
              <a:alphaModFix/>
            </a:blip>
            <a:srcRect b="82716" l="1721" r="69539" t="4938"/>
            <a:stretch/>
          </p:blipFill>
          <p:spPr>
            <a:xfrm>
              <a:off x="353260" y="5791200"/>
              <a:ext cx="369897" cy="228600"/>
            </a:xfrm>
            <a:prstGeom prst="rect">
              <a:avLst/>
            </a:prstGeom>
            <a:noFill/>
            <a:ln>
              <a:noFill/>
            </a:ln>
          </p:spPr>
        </p:pic>
      </p:grpSp>
      <p:sp>
        <p:nvSpPr>
          <p:cNvPr id="217" name="Shape 217"/>
          <p:cNvSpPr txBox="1"/>
          <p:nvPr>
            <p:ph type="title"/>
          </p:nvPr>
        </p:nvSpPr>
        <p:spPr>
          <a:xfrm>
            <a:off x="1065212" y="675300"/>
            <a:ext cx="4572000" cy="772498"/>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Electromagnet’s </a:t>
            </a:r>
            <a:br>
              <a:rPr b="0" i="0" lang="en-US" sz="4400" u="none" cap="none" strike="noStrike">
                <a:solidFill>
                  <a:schemeClr val="accent1"/>
                </a:solidFill>
                <a:latin typeface="Quattrocento Sans"/>
                <a:ea typeface="Quattrocento Sans"/>
                <a:cs typeface="Quattrocento Sans"/>
                <a:sym typeface="Quattrocento Sans"/>
              </a:rPr>
            </a:br>
            <a:r>
              <a:rPr b="0" i="0" lang="en-US" sz="4400" u="none" cap="none" strike="noStrike">
                <a:solidFill>
                  <a:schemeClr val="accent1"/>
                </a:solidFill>
                <a:latin typeface="Quattrocento Sans"/>
                <a:ea typeface="Quattrocento Sans"/>
                <a:cs typeface="Quattrocento Sans"/>
                <a:sym typeface="Quattrocento Sans"/>
              </a:rPr>
              <a:t>Force</a:t>
            </a:r>
          </a:p>
        </p:txBody>
      </p:sp>
      <p:pic>
        <p:nvPicPr>
          <p:cNvPr id="218" name="Shape 218"/>
          <p:cNvPicPr preferRelativeResize="0"/>
          <p:nvPr/>
        </p:nvPicPr>
        <p:blipFill rotWithShape="1">
          <a:blip r:embed="rId6">
            <a:alphaModFix/>
          </a:blip>
          <a:srcRect b="32598" l="15205" r="10721" t="31863"/>
          <a:stretch/>
        </p:blipFill>
        <p:spPr>
          <a:xfrm>
            <a:off x="8609010" y="0"/>
            <a:ext cx="2590800" cy="2209799"/>
          </a:xfrm>
          <a:prstGeom prst="rect">
            <a:avLst/>
          </a:prstGeom>
          <a:noFill/>
          <a:ln>
            <a:noFill/>
          </a:ln>
        </p:spPr>
      </p:pic>
      <p:sp>
        <p:nvSpPr>
          <p:cNvPr id="219" name="Shape 219"/>
          <p:cNvSpPr txBox="1"/>
          <p:nvPr/>
        </p:nvSpPr>
        <p:spPr>
          <a:xfrm>
            <a:off x="5408612" y="2819400"/>
            <a:ext cx="762000"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0000"/>
              </a:buClr>
              <a:buSzPct val="25000"/>
              <a:buFont typeface="Arial"/>
              <a:buNone/>
            </a:pPr>
            <a:r>
              <a:rPr b="1" i="0" lang="en-US" sz="2400" u="none" cap="none" strike="noStrike">
                <a:solidFill>
                  <a:srgbClr val="FF0000"/>
                </a:solidFill>
                <a:latin typeface="Arial"/>
                <a:ea typeface="Arial"/>
                <a:cs typeface="Arial"/>
                <a:sym typeface="Arial"/>
              </a:rPr>
              <a:t>N</a:t>
            </a:r>
          </a:p>
        </p:txBody>
      </p:sp>
      <p:sp>
        <p:nvSpPr>
          <p:cNvPr id="220" name="Shape 220"/>
          <p:cNvSpPr txBox="1"/>
          <p:nvPr/>
        </p:nvSpPr>
        <p:spPr>
          <a:xfrm>
            <a:off x="4189412" y="3124200"/>
            <a:ext cx="762000"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W</a:t>
            </a:r>
          </a:p>
        </p:txBody>
      </p:sp>
      <p:sp>
        <p:nvSpPr>
          <p:cNvPr id="221" name="Shape 221"/>
          <p:cNvSpPr txBox="1"/>
          <p:nvPr/>
        </p:nvSpPr>
        <p:spPr>
          <a:xfrm>
            <a:off x="6399212" y="3124200"/>
            <a:ext cx="762000"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E</a:t>
            </a:r>
          </a:p>
        </p:txBody>
      </p:sp>
      <p:sp>
        <p:nvSpPr>
          <p:cNvPr id="222" name="Shape 222"/>
          <p:cNvSpPr txBox="1"/>
          <p:nvPr/>
        </p:nvSpPr>
        <p:spPr>
          <a:xfrm>
            <a:off x="5180012" y="3429000"/>
            <a:ext cx="762000"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0000"/>
              </a:buClr>
              <a:buSzPct val="25000"/>
              <a:buFont typeface="Arial"/>
              <a:buNone/>
            </a:pPr>
            <a:r>
              <a:rPr b="1" i="0" lang="en-US" sz="2400" u="none" cap="none" strike="noStrike">
                <a:solidFill>
                  <a:srgbClr val="FF0000"/>
                </a:solidFill>
                <a:latin typeface="Arial"/>
                <a:ea typeface="Arial"/>
                <a:cs typeface="Arial"/>
                <a:sym typeface="Arial"/>
              </a:rPr>
              <a:t>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1218883" y="274637"/>
            <a:ext cx="10360500" cy="1223998"/>
          </a:xfrm>
          <a:prstGeom prst="rect">
            <a:avLst/>
          </a:prstGeom>
          <a:noFill/>
          <a:ln>
            <a:noFill/>
          </a:ln>
        </p:spPr>
        <p:txBody>
          <a:bodyPr anchorCtr="0" anchor="b" bIns="60925" lIns="121875" rIns="121875" tIns="60925">
            <a:noAutofit/>
          </a:bodyPr>
          <a:lstStyle/>
          <a:p>
            <a:pPr indent="0" lvl="0" marL="0" marR="0" rtl="0" algn="l">
              <a:lnSpc>
                <a:spcPct val="90000"/>
              </a:lnSpc>
              <a:spcBef>
                <a:spcPts val="0"/>
              </a:spcBef>
              <a:spcAft>
                <a:spcPts val="0"/>
              </a:spcAft>
              <a:buClr>
                <a:schemeClr val="l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Hardware Block Diagram</a:t>
            </a:r>
          </a:p>
        </p:txBody>
      </p:sp>
      <p:grpSp>
        <p:nvGrpSpPr>
          <p:cNvPr id="228" name="Shape 228"/>
          <p:cNvGrpSpPr/>
          <p:nvPr/>
        </p:nvGrpSpPr>
        <p:grpSpPr>
          <a:xfrm>
            <a:off x="150809" y="6092333"/>
            <a:ext cx="685799" cy="685799"/>
            <a:chOff x="200857" y="5600175"/>
            <a:chExt cx="685799" cy="685799"/>
          </a:xfrm>
        </p:grpSpPr>
        <p:pic>
          <p:nvPicPr>
            <p:cNvPr id="229" name="Shape 229"/>
            <p:cNvPicPr preferRelativeResize="0"/>
            <p:nvPr/>
          </p:nvPicPr>
          <p:blipFill rotWithShape="1">
            <a:blip r:embed="rId3">
              <a:alphaModFix/>
            </a:blip>
            <a:srcRect b="0" l="0" r="0" t="0"/>
            <a:stretch/>
          </p:blipFill>
          <p:spPr>
            <a:xfrm>
              <a:off x="200857" y="5600175"/>
              <a:ext cx="685799" cy="685799"/>
            </a:xfrm>
            <a:prstGeom prst="rect">
              <a:avLst/>
            </a:prstGeom>
            <a:noFill/>
            <a:ln>
              <a:noFill/>
            </a:ln>
          </p:spPr>
        </p:pic>
        <p:pic>
          <p:nvPicPr>
            <p:cNvPr descr="projection chart.jpg" id="230" name="Shape 230"/>
            <p:cNvPicPr preferRelativeResize="0"/>
            <p:nvPr/>
          </p:nvPicPr>
          <p:blipFill rotWithShape="1">
            <a:blip r:embed="rId4">
              <a:alphaModFix/>
            </a:blip>
            <a:srcRect b="82716" l="1721" r="69539" t="4938"/>
            <a:stretch/>
          </p:blipFill>
          <p:spPr>
            <a:xfrm>
              <a:off x="379412" y="5791200"/>
              <a:ext cx="369897" cy="228600"/>
            </a:xfrm>
            <a:prstGeom prst="rect">
              <a:avLst/>
            </a:prstGeom>
            <a:noFill/>
            <a:ln>
              <a:noFill/>
            </a:ln>
          </p:spPr>
        </p:pic>
      </p:grpSp>
      <p:pic>
        <p:nvPicPr>
          <p:cNvPr descr="HardwareBlockDiagram.png" id="231" name="Shape 231"/>
          <p:cNvPicPr preferRelativeResize="0"/>
          <p:nvPr/>
        </p:nvPicPr>
        <p:blipFill rotWithShape="1">
          <a:blip r:embed="rId5">
            <a:alphaModFix/>
          </a:blip>
          <a:srcRect b="0" l="0" r="0" t="0"/>
          <a:stretch/>
        </p:blipFill>
        <p:spPr>
          <a:xfrm>
            <a:off x="1023749" y="1498623"/>
            <a:ext cx="10187783" cy="5279497"/>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1218883" y="274637"/>
            <a:ext cx="10360500" cy="1223998"/>
          </a:xfrm>
          <a:prstGeom prst="rect">
            <a:avLst/>
          </a:prstGeom>
          <a:noFill/>
          <a:ln>
            <a:noFill/>
          </a:ln>
        </p:spPr>
        <p:txBody>
          <a:bodyPr anchorCtr="0" anchor="b" bIns="60925" lIns="121875" rIns="121875" tIns="60925">
            <a:noAutofit/>
          </a:bodyPr>
          <a:lstStyle/>
          <a:p>
            <a:pPr indent="0" lvl="0" marL="0" marR="0" rtl="0" algn="l">
              <a:lnSpc>
                <a:spcPct val="90000"/>
              </a:lnSpc>
              <a:spcBef>
                <a:spcPts val="0"/>
              </a:spcBef>
              <a:spcAft>
                <a:spcPts val="0"/>
              </a:spcAft>
              <a:buClr>
                <a:schemeClr val="lt1"/>
              </a:buClr>
              <a:buSzPct val="25000"/>
              <a:buFont typeface="Calibri"/>
              <a:buNone/>
            </a:pPr>
            <a:r>
              <a:rPr b="0" i="0" lang="en-US" sz="3600" u="none" cap="none" strike="noStrike">
                <a:solidFill>
                  <a:schemeClr val="accent1"/>
                </a:solidFill>
                <a:latin typeface="Calibri"/>
                <a:ea typeface="Calibri"/>
                <a:cs typeface="Calibri"/>
                <a:sym typeface="Calibri"/>
              </a:rPr>
              <a:t>Hardware Block Diagram</a:t>
            </a:r>
          </a:p>
        </p:txBody>
      </p:sp>
      <p:grpSp>
        <p:nvGrpSpPr>
          <p:cNvPr id="237" name="Shape 237"/>
          <p:cNvGrpSpPr/>
          <p:nvPr/>
        </p:nvGrpSpPr>
        <p:grpSpPr>
          <a:xfrm>
            <a:off x="150809" y="6092333"/>
            <a:ext cx="685799" cy="685799"/>
            <a:chOff x="200857" y="5600175"/>
            <a:chExt cx="685799" cy="685799"/>
          </a:xfrm>
        </p:grpSpPr>
        <p:pic>
          <p:nvPicPr>
            <p:cNvPr id="238" name="Shape 238"/>
            <p:cNvPicPr preferRelativeResize="0"/>
            <p:nvPr/>
          </p:nvPicPr>
          <p:blipFill rotWithShape="1">
            <a:blip r:embed="rId3">
              <a:alphaModFix/>
            </a:blip>
            <a:srcRect b="0" l="0" r="0" t="0"/>
            <a:stretch/>
          </p:blipFill>
          <p:spPr>
            <a:xfrm>
              <a:off x="200857" y="5600175"/>
              <a:ext cx="685799" cy="685799"/>
            </a:xfrm>
            <a:prstGeom prst="rect">
              <a:avLst/>
            </a:prstGeom>
            <a:noFill/>
            <a:ln>
              <a:noFill/>
            </a:ln>
          </p:spPr>
        </p:pic>
        <p:pic>
          <p:nvPicPr>
            <p:cNvPr descr="projection chart.jpg" id="239" name="Shape 239"/>
            <p:cNvPicPr preferRelativeResize="0"/>
            <p:nvPr/>
          </p:nvPicPr>
          <p:blipFill rotWithShape="1">
            <a:blip r:embed="rId4">
              <a:alphaModFix/>
            </a:blip>
            <a:srcRect b="82716" l="1721" r="69539" t="4938"/>
            <a:stretch/>
          </p:blipFill>
          <p:spPr>
            <a:xfrm>
              <a:off x="379412" y="5791200"/>
              <a:ext cx="369897" cy="228600"/>
            </a:xfrm>
            <a:prstGeom prst="rect">
              <a:avLst/>
            </a:prstGeom>
            <a:noFill/>
            <a:ln>
              <a:noFill/>
            </a:ln>
          </p:spPr>
        </p:pic>
      </p:grpSp>
      <p:pic>
        <p:nvPicPr>
          <p:cNvPr descr="HardwareBlockDiagram.png" id="240" name="Shape 240"/>
          <p:cNvPicPr preferRelativeResize="0"/>
          <p:nvPr/>
        </p:nvPicPr>
        <p:blipFill rotWithShape="1">
          <a:blip r:embed="rId5">
            <a:alphaModFix/>
          </a:blip>
          <a:srcRect b="0" l="0" r="0" t="0"/>
          <a:stretch/>
        </p:blipFill>
        <p:spPr>
          <a:xfrm>
            <a:off x="1023749" y="1498623"/>
            <a:ext cx="10187783" cy="5279497"/>
          </a:xfrm>
          <a:prstGeom prst="rect">
            <a:avLst/>
          </a:prstGeom>
          <a:noFill/>
          <a:ln>
            <a:noFill/>
          </a:ln>
        </p:spPr>
      </p:pic>
      <p:sp>
        <p:nvSpPr>
          <p:cNvPr id="241" name="Shape 241"/>
          <p:cNvSpPr/>
          <p:nvPr/>
        </p:nvSpPr>
        <p:spPr>
          <a:xfrm>
            <a:off x="7161210" y="1752600"/>
            <a:ext cx="1828800" cy="2971799"/>
          </a:xfrm>
          <a:prstGeom prst="rect">
            <a:avLst/>
          </a:prstGeom>
          <a:solidFill>
            <a:schemeClr val="accent1">
              <a:alpha val="0"/>
            </a:schemeClr>
          </a:solidFill>
          <a:ln cap="flat" cmpd="sng" w="635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1218883" y="274637"/>
            <a:ext cx="10360500" cy="1223998"/>
          </a:xfrm>
          <a:prstGeom prst="rect">
            <a:avLst/>
          </a:prstGeom>
          <a:noFill/>
          <a:ln>
            <a:noFill/>
          </a:ln>
        </p:spPr>
        <p:txBody>
          <a:bodyPr anchorCtr="0" anchor="b" bIns="60925" lIns="121875" rIns="121875" tIns="60925">
            <a:noAutofit/>
          </a:bodyPr>
          <a:lstStyle/>
          <a:p>
            <a:pPr indent="0" lvl="0" marL="0" marR="0" rtl="0" algn="l">
              <a:lnSpc>
                <a:spcPct val="90000"/>
              </a:lnSpc>
              <a:spcBef>
                <a:spcPts val="0"/>
              </a:spcBef>
              <a:spcAft>
                <a:spcPts val="0"/>
              </a:spcAft>
              <a:buClr>
                <a:schemeClr val="lt1"/>
              </a:buClr>
              <a:buSzPct val="25000"/>
              <a:buFont typeface="Calibri"/>
              <a:buNone/>
            </a:pPr>
            <a:r>
              <a:rPr b="0" i="0" lang="en-US" sz="3600" u="none" cap="none" strike="noStrike">
                <a:solidFill>
                  <a:schemeClr val="accent1"/>
                </a:solidFill>
                <a:latin typeface="Calibri"/>
                <a:ea typeface="Calibri"/>
                <a:cs typeface="Calibri"/>
                <a:sym typeface="Calibri"/>
              </a:rPr>
              <a:t>Hardware Block Diagram</a:t>
            </a:r>
          </a:p>
        </p:txBody>
      </p:sp>
      <p:grpSp>
        <p:nvGrpSpPr>
          <p:cNvPr id="247" name="Shape 247"/>
          <p:cNvGrpSpPr/>
          <p:nvPr/>
        </p:nvGrpSpPr>
        <p:grpSpPr>
          <a:xfrm>
            <a:off x="150809" y="6092333"/>
            <a:ext cx="685799" cy="685799"/>
            <a:chOff x="200857" y="5600175"/>
            <a:chExt cx="685799" cy="685799"/>
          </a:xfrm>
        </p:grpSpPr>
        <p:pic>
          <p:nvPicPr>
            <p:cNvPr id="248" name="Shape 248"/>
            <p:cNvPicPr preferRelativeResize="0"/>
            <p:nvPr/>
          </p:nvPicPr>
          <p:blipFill rotWithShape="1">
            <a:blip r:embed="rId3">
              <a:alphaModFix/>
            </a:blip>
            <a:srcRect b="0" l="0" r="0" t="0"/>
            <a:stretch/>
          </p:blipFill>
          <p:spPr>
            <a:xfrm>
              <a:off x="200857" y="5600175"/>
              <a:ext cx="685799" cy="685799"/>
            </a:xfrm>
            <a:prstGeom prst="rect">
              <a:avLst/>
            </a:prstGeom>
            <a:noFill/>
            <a:ln>
              <a:noFill/>
            </a:ln>
          </p:spPr>
        </p:pic>
        <p:pic>
          <p:nvPicPr>
            <p:cNvPr descr="projection chart.jpg" id="249" name="Shape 249"/>
            <p:cNvPicPr preferRelativeResize="0"/>
            <p:nvPr/>
          </p:nvPicPr>
          <p:blipFill rotWithShape="1">
            <a:blip r:embed="rId4">
              <a:alphaModFix/>
            </a:blip>
            <a:srcRect b="82716" l="1721" r="69539" t="4938"/>
            <a:stretch/>
          </p:blipFill>
          <p:spPr>
            <a:xfrm>
              <a:off x="379412" y="5791200"/>
              <a:ext cx="369897" cy="228600"/>
            </a:xfrm>
            <a:prstGeom prst="rect">
              <a:avLst/>
            </a:prstGeom>
            <a:noFill/>
            <a:ln>
              <a:noFill/>
            </a:ln>
          </p:spPr>
        </p:pic>
      </p:grpSp>
      <p:pic>
        <p:nvPicPr>
          <p:cNvPr descr="HardwareBlockDiagram.png" id="250" name="Shape 250"/>
          <p:cNvPicPr preferRelativeResize="0"/>
          <p:nvPr/>
        </p:nvPicPr>
        <p:blipFill rotWithShape="1">
          <a:blip r:embed="rId5">
            <a:alphaModFix/>
          </a:blip>
          <a:srcRect b="0" l="0" r="0" t="0"/>
          <a:stretch/>
        </p:blipFill>
        <p:spPr>
          <a:xfrm>
            <a:off x="1023749" y="1498623"/>
            <a:ext cx="10187783" cy="5279497"/>
          </a:xfrm>
          <a:prstGeom prst="rect">
            <a:avLst/>
          </a:prstGeom>
          <a:noFill/>
          <a:ln>
            <a:noFill/>
          </a:ln>
        </p:spPr>
      </p:pic>
      <p:sp>
        <p:nvSpPr>
          <p:cNvPr id="251" name="Shape 251"/>
          <p:cNvSpPr/>
          <p:nvPr/>
        </p:nvSpPr>
        <p:spPr>
          <a:xfrm>
            <a:off x="5103812" y="1371600"/>
            <a:ext cx="1904999" cy="2286000"/>
          </a:xfrm>
          <a:prstGeom prst="rect">
            <a:avLst/>
          </a:prstGeom>
          <a:solidFill>
            <a:schemeClr val="accent1">
              <a:alpha val="0"/>
            </a:schemeClr>
          </a:solidFill>
          <a:ln cap="flat" cmpd="sng" w="635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52" name="Shape 252"/>
          <p:cNvSpPr/>
          <p:nvPr/>
        </p:nvSpPr>
        <p:spPr>
          <a:xfrm>
            <a:off x="9066210" y="1295400"/>
            <a:ext cx="1447800" cy="2514599"/>
          </a:xfrm>
          <a:prstGeom prst="rect">
            <a:avLst/>
          </a:prstGeom>
          <a:noFill/>
          <a:ln cap="flat" cmpd="sng" w="635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1218883" y="274637"/>
            <a:ext cx="10360500" cy="1223998"/>
          </a:xfrm>
          <a:prstGeom prst="rect">
            <a:avLst/>
          </a:prstGeom>
          <a:noFill/>
          <a:ln>
            <a:noFill/>
          </a:ln>
        </p:spPr>
        <p:txBody>
          <a:bodyPr anchorCtr="0" anchor="b" bIns="60925" lIns="121875" rIns="121875" tIns="60925">
            <a:noAutofit/>
          </a:bodyPr>
          <a:lstStyle/>
          <a:p>
            <a:pPr indent="0" lvl="0" marL="0" marR="0" rtl="0" algn="l">
              <a:lnSpc>
                <a:spcPct val="90000"/>
              </a:lnSpc>
              <a:spcBef>
                <a:spcPts val="0"/>
              </a:spcBef>
              <a:spcAft>
                <a:spcPts val="0"/>
              </a:spcAft>
              <a:buClr>
                <a:schemeClr val="lt1"/>
              </a:buClr>
              <a:buSzPct val="25000"/>
              <a:buFont typeface="Calibri"/>
              <a:buNone/>
            </a:pPr>
            <a:r>
              <a:rPr b="0" i="0" lang="en-US" sz="3600" u="none" cap="none" strike="noStrike">
                <a:solidFill>
                  <a:schemeClr val="accent1"/>
                </a:solidFill>
                <a:latin typeface="Calibri"/>
                <a:ea typeface="Calibri"/>
                <a:cs typeface="Calibri"/>
                <a:sym typeface="Calibri"/>
              </a:rPr>
              <a:t>Hardware Block Diagram</a:t>
            </a:r>
          </a:p>
        </p:txBody>
      </p:sp>
      <p:grpSp>
        <p:nvGrpSpPr>
          <p:cNvPr id="258" name="Shape 258"/>
          <p:cNvGrpSpPr/>
          <p:nvPr/>
        </p:nvGrpSpPr>
        <p:grpSpPr>
          <a:xfrm>
            <a:off x="150809" y="6092333"/>
            <a:ext cx="685799" cy="685799"/>
            <a:chOff x="200857" y="5600175"/>
            <a:chExt cx="685799" cy="685799"/>
          </a:xfrm>
        </p:grpSpPr>
        <p:pic>
          <p:nvPicPr>
            <p:cNvPr id="259" name="Shape 259"/>
            <p:cNvPicPr preferRelativeResize="0"/>
            <p:nvPr/>
          </p:nvPicPr>
          <p:blipFill rotWithShape="1">
            <a:blip r:embed="rId3">
              <a:alphaModFix/>
            </a:blip>
            <a:srcRect b="0" l="0" r="0" t="0"/>
            <a:stretch/>
          </p:blipFill>
          <p:spPr>
            <a:xfrm>
              <a:off x="200857" y="5600175"/>
              <a:ext cx="685799" cy="685799"/>
            </a:xfrm>
            <a:prstGeom prst="rect">
              <a:avLst/>
            </a:prstGeom>
            <a:noFill/>
            <a:ln>
              <a:noFill/>
            </a:ln>
          </p:spPr>
        </p:pic>
        <p:pic>
          <p:nvPicPr>
            <p:cNvPr descr="projection chart.jpg" id="260" name="Shape 260"/>
            <p:cNvPicPr preferRelativeResize="0"/>
            <p:nvPr/>
          </p:nvPicPr>
          <p:blipFill rotWithShape="1">
            <a:blip r:embed="rId4">
              <a:alphaModFix/>
            </a:blip>
            <a:srcRect b="82716" l="1721" r="69539" t="4938"/>
            <a:stretch/>
          </p:blipFill>
          <p:spPr>
            <a:xfrm>
              <a:off x="379412" y="5791200"/>
              <a:ext cx="369897" cy="228600"/>
            </a:xfrm>
            <a:prstGeom prst="rect">
              <a:avLst/>
            </a:prstGeom>
            <a:noFill/>
            <a:ln>
              <a:noFill/>
            </a:ln>
          </p:spPr>
        </p:pic>
      </p:grpSp>
      <p:pic>
        <p:nvPicPr>
          <p:cNvPr descr="HardwareBlockDiagram.png" id="261" name="Shape 261"/>
          <p:cNvPicPr preferRelativeResize="0"/>
          <p:nvPr/>
        </p:nvPicPr>
        <p:blipFill rotWithShape="1">
          <a:blip r:embed="rId5">
            <a:alphaModFix/>
          </a:blip>
          <a:srcRect b="0" l="0" r="0" t="0"/>
          <a:stretch/>
        </p:blipFill>
        <p:spPr>
          <a:xfrm>
            <a:off x="1023749" y="1498623"/>
            <a:ext cx="10187783" cy="5279497"/>
          </a:xfrm>
          <a:prstGeom prst="rect">
            <a:avLst/>
          </a:prstGeom>
          <a:noFill/>
          <a:ln>
            <a:noFill/>
          </a:ln>
        </p:spPr>
      </p:pic>
      <p:sp>
        <p:nvSpPr>
          <p:cNvPr id="262" name="Shape 262"/>
          <p:cNvSpPr/>
          <p:nvPr/>
        </p:nvSpPr>
        <p:spPr>
          <a:xfrm>
            <a:off x="2513010" y="1447800"/>
            <a:ext cx="2438399" cy="3429000"/>
          </a:xfrm>
          <a:prstGeom prst="rect">
            <a:avLst/>
          </a:prstGeom>
          <a:noFill/>
          <a:ln cap="flat" cmpd="sng" w="635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pic>
        <p:nvPicPr>
          <p:cNvPr descr="LevitationControl.png" id="267" name="Shape 267"/>
          <p:cNvPicPr preferRelativeResize="0"/>
          <p:nvPr/>
        </p:nvPicPr>
        <p:blipFill rotWithShape="1">
          <a:blip r:embed="rId3">
            <a:alphaModFix/>
          </a:blip>
          <a:srcRect b="0" l="0" r="0" t="0"/>
          <a:stretch/>
        </p:blipFill>
        <p:spPr>
          <a:xfrm>
            <a:off x="988695" y="960424"/>
            <a:ext cx="10820840" cy="5131899"/>
          </a:xfrm>
          <a:prstGeom prst="rect">
            <a:avLst/>
          </a:prstGeom>
          <a:noFill/>
          <a:ln>
            <a:noFill/>
          </a:ln>
        </p:spPr>
      </p:pic>
      <p:sp>
        <p:nvSpPr>
          <p:cNvPr id="268" name="Shape 268"/>
          <p:cNvSpPr txBox="1"/>
          <p:nvPr>
            <p:ph type="title"/>
          </p:nvPr>
        </p:nvSpPr>
        <p:spPr>
          <a:xfrm>
            <a:off x="1218875" y="274623"/>
            <a:ext cx="10360500" cy="1225296"/>
          </a:xfrm>
          <a:prstGeom prst="rect">
            <a:avLst/>
          </a:prstGeom>
          <a:noFill/>
          <a:ln>
            <a:noFill/>
          </a:ln>
        </p:spPr>
        <p:txBody>
          <a:bodyPr anchorCtr="0" anchor="b" bIns="60925" lIns="121875" rIns="121875" tIns="60925">
            <a:noAutofit/>
          </a:bodyPr>
          <a:lstStyle/>
          <a:p>
            <a:pPr indent="0" lvl="0" marL="0" marR="0" rtl="0" algn="l">
              <a:lnSpc>
                <a:spcPct val="90000"/>
              </a:lnSpc>
              <a:spcBef>
                <a:spcPts val="0"/>
              </a:spcBef>
              <a:spcAft>
                <a:spcPts val="0"/>
              </a:spcAft>
              <a:buClr>
                <a:schemeClr val="l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PID Control</a:t>
            </a:r>
          </a:p>
        </p:txBody>
      </p:sp>
      <p:grpSp>
        <p:nvGrpSpPr>
          <p:cNvPr id="269" name="Shape 269"/>
          <p:cNvGrpSpPr/>
          <p:nvPr/>
        </p:nvGrpSpPr>
        <p:grpSpPr>
          <a:xfrm>
            <a:off x="150809" y="6092333"/>
            <a:ext cx="685799" cy="685799"/>
            <a:chOff x="200857" y="5600175"/>
            <a:chExt cx="685799" cy="685799"/>
          </a:xfrm>
        </p:grpSpPr>
        <p:pic>
          <p:nvPicPr>
            <p:cNvPr id="270" name="Shape 270"/>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271" name="Shape 271"/>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pic>
        <p:nvPicPr>
          <p:cNvPr descr="20170426_181324.jpg" id="276" name="Shape 276"/>
          <p:cNvPicPr preferRelativeResize="0"/>
          <p:nvPr/>
        </p:nvPicPr>
        <p:blipFill rotWithShape="1">
          <a:blip r:embed="rId3">
            <a:alphaModFix/>
          </a:blip>
          <a:srcRect b="16854" l="0" r="4615" t="28494"/>
          <a:stretch/>
        </p:blipFill>
        <p:spPr>
          <a:xfrm rot="-5400000">
            <a:off x="5349239" y="731520"/>
            <a:ext cx="2743199" cy="2724911"/>
          </a:xfrm>
          <a:prstGeom prst="rect">
            <a:avLst/>
          </a:prstGeom>
          <a:noFill/>
          <a:ln>
            <a:noFill/>
          </a:ln>
        </p:spPr>
      </p:pic>
      <p:pic>
        <p:nvPicPr>
          <p:cNvPr descr="20170426_174625.jpg" id="277" name="Shape 277"/>
          <p:cNvPicPr preferRelativeResize="0"/>
          <p:nvPr/>
        </p:nvPicPr>
        <p:blipFill rotWithShape="1">
          <a:blip r:embed="rId4">
            <a:alphaModFix/>
          </a:blip>
          <a:srcRect b="2618" l="16620" r="23051" t="39443"/>
          <a:stretch/>
        </p:blipFill>
        <p:spPr>
          <a:xfrm>
            <a:off x="5356416" y="3429000"/>
            <a:ext cx="6060190" cy="2895600"/>
          </a:xfrm>
          <a:prstGeom prst="rect">
            <a:avLst/>
          </a:prstGeom>
          <a:noFill/>
          <a:ln>
            <a:noFill/>
          </a:ln>
        </p:spPr>
      </p:pic>
      <p:sp>
        <p:nvSpPr>
          <p:cNvPr id="278" name="Shape 278"/>
          <p:cNvSpPr txBox="1"/>
          <p:nvPr>
            <p:ph type="title"/>
          </p:nvPr>
        </p:nvSpPr>
        <p:spPr>
          <a:xfrm>
            <a:off x="1218882" y="1701800"/>
            <a:ext cx="4062940" cy="2438399"/>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Levitation Base</a:t>
            </a:r>
          </a:p>
        </p:txBody>
      </p:sp>
      <p:grpSp>
        <p:nvGrpSpPr>
          <p:cNvPr id="279" name="Shape 279"/>
          <p:cNvGrpSpPr/>
          <p:nvPr/>
        </p:nvGrpSpPr>
        <p:grpSpPr>
          <a:xfrm>
            <a:off x="150809" y="6092333"/>
            <a:ext cx="685799" cy="685799"/>
            <a:chOff x="200857" y="5600175"/>
            <a:chExt cx="685799" cy="685799"/>
          </a:xfrm>
        </p:grpSpPr>
        <p:pic>
          <p:nvPicPr>
            <p:cNvPr id="280" name="Shape 280"/>
            <p:cNvPicPr preferRelativeResize="0"/>
            <p:nvPr/>
          </p:nvPicPr>
          <p:blipFill rotWithShape="1">
            <a:blip r:embed="rId5">
              <a:alphaModFix/>
            </a:blip>
            <a:srcRect b="0" l="0" r="0" t="0"/>
            <a:stretch/>
          </p:blipFill>
          <p:spPr>
            <a:xfrm>
              <a:off x="200857" y="5600175"/>
              <a:ext cx="685799" cy="685799"/>
            </a:xfrm>
            <a:prstGeom prst="rect">
              <a:avLst/>
            </a:prstGeom>
            <a:noFill/>
            <a:ln>
              <a:noFill/>
            </a:ln>
          </p:spPr>
        </p:pic>
        <p:pic>
          <p:nvPicPr>
            <p:cNvPr descr="projection chart.jpg" id="281" name="Shape 281"/>
            <p:cNvPicPr preferRelativeResize="0"/>
            <p:nvPr/>
          </p:nvPicPr>
          <p:blipFill rotWithShape="1">
            <a:blip r:embed="rId6">
              <a:alphaModFix/>
            </a:blip>
            <a:srcRect b="82717" l="1722" r="69538" t="4938"/>
            <a:stretch/>
          </p:blipFill>
          <p:spPr>
            <a:xfrm>
              <a:off x="353260" y="5791200"/>
              <a:ext cx="369801" cy="228600"/>
            </a:xfrm>
            <a:prstGeom prst="rect">
              <a:avLst/>
            </a:prstGeom>
            <a:noFill/>
            <a:ln>
              <a:noFill/>
            </a:ln>
          </p:spPr>
        </p:pic>
      </p:grpSp>
      <p:pic>
        <p:nvPicPr>
          <p:cNvPr descr="20170426_175034.jpg" id="282" name="Shape 282"/>
          <p:cNvPicPr preferRelativeResize="0"/>
          <p:nvPr/>
        </p:nvPicPr>
        <p:blipFill rotWithShape="1">
          <a:blip r:embed="rId7">
            <a:alphaModFix/>
          </a:blip>
          <a:srcRect b="0" l="15057" r="17873" t="3269"/>
          <a:stretch/>
        </p:blipFill>
        <p:spPr>
          <a:xfrm>
            <a:off x="8028432" y="713231"/>
            <a:ext cx="3404996" cy="2723998"/>
          </a:xfrm>
          <a:prstGeom prst="rect">
            <a:avLst/>
          </a:prstGeom>
          <a:noFill/>
          <a:ln>
            <a:noFill/>
          </a:ln>
        </p:spPr>
      </p:pic>
      <p:sp>
        <p:nvSpPr>
          <p:cNvPr id="283" name="Shape 283"/>
          <p:cNvSpPr txBox="1"/>
          <p:nvPr/>
        </p:nvSpPr>
        <p:spPr>
          <a:xfrm>
            <a:off x="6627811" y="3019200"/>
            <a:ext cx="1371599" cy="4098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FFFFFF"/>
              </a:buClr>
              <a:buSzPct val="25000"/>
              <a:buFont typeface="Arial"/>
              <a:buNone/>
            </a:pPr>
            <a:r>
              <a:rPr b="1" i="0" lang="en-US" sz="2000" u="none" cap="none" strike="noStrike">
                <a:solidFill>
                  <a:srgbClr val="FFFFFF"/>
                </a:solidFill>
                <a:latin typeface="Arial"/>
                <a:ea typeface="Arial"/>
                <a:cs typeface="Arial"/>
                <a:sym typeface="Arial"/>
              </a:rPr>
              <a:t>Top </a:t>
            </a:r>
          </a:p>
        </p:txBody>
      </p:sp>
      <p:sp>
        <p:nvSpPr>
          <p:cNvPr id="284" name="Shape 284"/>
          <p:cNvSpPr txBox="1"/>
          <p:nvPr/>
        </p:nvSpPr>
        <p:spPr>
          <a:xfrm>
            <a:off x="9675811" y="3048000"/>
            <a:ext cx="1828800" cy="4098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FFFFFF"/>
              </a:buClr>
              <a:buSzPct val="25000"/>
              <a:buFont typeface="Arial"/>
              <a:buNone/>
            </a:pPr>
            <a:r>
              <a:rPr b="1" i="0" lang="en-US" sz="2000" u="none" cap="none" strike="noStrike">
                <a:solidFill>
                  <a:srgbClr val="FFFFFF"/>
                </a:solidFill>
                <a:latin typeface="Arial"/>
                <a:ea typeface="Arial"/>
                <a:cs typeface="Arial"/>
                <a:sym typeface="Arial"/>
              </a:rPr>
              <a:t>Bottom</a:t>
            </a:r>
          </a:p>
        </p:txBody>
      </p:sp>
      <p:sp>
        <p:nvSpPr>
          <p:cNvPr id="285" name="Shape 285"/>
          <p:cNvSpPr txBox="1"/>
          <p:nvPr/>
        </p:nvSpPr>
        <p:spPr>
          <a:xfrm>
            <a:off x="10133011" y="5943600"/>
            <a:ext cx="1371599" cy="4098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FFFFFF"/>
              </a:buClr>
              <a:buSzPct val="25000"/>
              <a:buFont typeface="Arial"/>
              <a:buNone/>
            </a:pPr>
            <a:r>
              <a:rPr b="1" i="0" lang="en-US" sz="2000" u="none" cap="none" strike="noStrike">
                <a:solidFill>
                  <a:srgbClr val="FFFFFF"/>
                </a:solidFill>
                <a:latin typeface="Arial"/>
                <a:ea typeface="Arial"/>
                <a:cs typeface="Arial"/>
                <a:sym typeface="Arial"/>
              </a:rPr>
              <a:t>Side</a:t>
            </a:r>
          </a:p>
        </p:txBody>
      </p:sp>
      <p:sp>
        <p:nvSpPr>
          <p:cNvPr id="286" name="Shape 286"/>
          <p:cNvSpPr txBox="1"/>
          <p:nvPr/>
        </p:nvSpPr>
        <p:spPr>
          <a:xfrm>
            <a:off x="3147059" y="1566551"/>
            <a:ext cx="1752600" cy="5080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FFFFFF"/>
              </a:buClr>
              <a:buSzPct val="25000"/>
              <a:buFont typeface="Arial"/>
              <a:buNone/>
            </a:pPr>
            <a:r>
              <a:rPr b="1" i="0" lang="en-US" sz="2000" u="none" cap="none" strike="noStrike">
                <a:solidFill>
                  <a:srgbClr val="FFFFFF"/>
                </a:solidFill>
                <a:latin typeface="Arial"/>
                <a:ea typeface="Arial"/>
                <a:cs typeface="Arial"/>
                <a:sym typeface="Arial"/>
              </a:rPr>
              <a:t>Hall Effects</a:t>
            </a:r>
          </a:p>
        </p:txBody>
      </p:sp>
      <p:sp>
        <p:nvSpPr>
          <p:cNvPr id="287" name="Shape 287"/>
          <p:cNvSpPr/>
          <p:nvPr/>
        </p:nvSpPr>
        <p:spPr>
          <a:xfrm>
            <a:off x="4974680" y="1639764"/>
            <a:ext cx="1052975" cy="521568"/>
          </a:xfrm>
          <a:prstGeom prst="rightArrow">
            <a:avLst>
              <a:gd fmla="val 50000" name="adj1"/>
              <a:gd fmla="val 50000" name="adj2"/>
            </a:avLst>
          </a:prstGeom>
          <a:solidFill>
            <a:schemeClr val="lt1"/>
          </a:solidFill>
          <a:ln cap="flat" cmpd="sng" w="25400">
            <a:solidFill>
              <a:srgbClr val="006F6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8" name="Shape 288"/>
          <p:cNvSpPr txBox="1"/>
          <p:nvPr/>
        </p:nvSpPr>
        <p:spPr>
          <a:xfrm>
            <a:off x="8251609" y="226276"/>
            <a:ext cx="1752600" cy="5080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FFFFFF"/>
              </a:buClr>
              <a:buSzPct val="25000"/>
              <a:buFont typeface="Arial"/>
              <a:buNone/>
            </a:pPr>
            <a:r>
              <a:rPr b="1" i="0" lang="en-US" sz="2000" u="none" cap="none" strike="noStrike">
                <a:solidFill>
                  <a:srgbClr val="FFFFFF"/>
                </a:solidFill>
                <a:latin typeface="Arial"/>
                <a:ea typeface="Arial"/>
                <a:cs typeface="Arial"/>
                <a:sym typeface="Arial"/>
              </a:rPr>
              <a:t>H-Bridge</a:t>
            </a:r>
          </a:p>
        </p:txBody>
      </p:sp>
      <p:sp>
        <p:nvSpPr>
          <p:cNvPr id="289" name="Shape 289"/>
          <p:cNvSpPr/>
          <p:nvPr/>
        </p:nvSpPr>
        <p:spPr>
          <a:xfrm rot="2733335">
            <a:off x="9751828" y="795688"/>
            <a:ext cx="703748" cy="354048"/>
          </a:xfrm>
          <a:prstGeom prst="rightArrow">
            <a:avLst>
              <a:gd fmla="val 50000" name="adj1"/>
              <a:gd fmla="val 50000" name="adj2"/>
            </a:avLst>
          </a:prstGeom>
          <a:solidFill>
            <a:schemeClr val="lt1"/>
          </a:solidFill>
          <a:ln cap="flat" cmpd="sng" w="25400">
            <a:solidFill>
              <a:srgbClr val="006F6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0" name="Shape 290"/>
          <p:cNvSpPr txBox="1"/>
          <p:nvPr/>
        </p:nvSpPr>
        <p:spPr>
          <a:xfrm>
            <a:off x="2442641" y="4375673"/>
            <a:ext cx="1752600" cy="5080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FFFFFF"/>
              </a:buClr>
              <a:buSzPct val="25000"/>
              <a:buFont typeface="Arial"/>
              <a:buNone/>
            </a:pPr>
            <a:r>
              <a:rPr b="1" i="0" lang="en-US" sz="2000" u="none" cap="none" strike="noStrike">
                <a:solidFill>
                  <a:srgbClr val="FFFFFF"/>
                </a:solidFill>
                <a:latin typeface="Arial"/>
                <a:ea typeface="Arial"/>
                <a:cs typeface="Arial"/>
                <a:sym typeface="Arial"/>
              </a:rPr>
              <a:t>Ring Magnet</a:t>
            </a:r>
          </a:p>
        </p:txBody>
      </p:sp>
      <p:sp>
        <p:nvSpPr>
          <p:cNvPr id="291" name="Shape 291"/>
          <p:cNvSpPr/>
          <p:nvPr/>
        </p:nvSpPr>
        <p:spPr>
          <a:xfrm>
            <a:off x="4324264" y="4334487"/>
            <a:ext cx="1052975" cy="521568"/>
          </a:xfrm>
          <a:prstGeom prst="rightArrow">
            <a:avLst>
              <a:gd fmla="val 50000" name="adj1"/>
              <a:gd fmla="val 50000" name="adj2"/>
            </a:avLst>
          </a:prstGeom>
          <a:solidFill>
            <a:schemeClr val="lt1"/>
          </a:solidFill>
          <a:ln cap="flat" cmpd="sng" w="25400">
            <a:solidFill>
              <a:srgbClr val="006F6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1218882" y="1701800"/>
            <a:ext cx="4062940" cy="2438399"/>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Virtual Globe</a:t>
            </a:r>
          </a:p>
        </p:txBody>
      </p:sp>
      <p:pic>
        <p:nvPicPr>
          <p:cNvPr id="298" name="Shape 298"/>
          <p:cNvPicPr preferRelativeResize="0"/>
          <p:nvPr/>
        </p:nvPicPr>
        <p:blipFill rotWithShape="1">
          <a:blip r:embed="rId3">
            <a:alphaModFix/>
          </a:blip>
          <a:srcRect b="0" l="0" r="0" t="0"/>
          <a:stretch/>
        </p:blipFill>
        <p:spPr>
          <a:xfrm>
            <a:off x="5332412" y="1219200"/>
            <a:ext cx="6600545" cy="4239449"/>
          </a:xfrm>
          <a:prstGeom prst="rect">
            <a:avLst/>
          </a:prstGeom>
          <a:noFill/>
          <a:ln>
            <a:noFill/>
          </a:ln>
        </p:spPr>
      </p:pic>
      <p:grpSp>
        <p:nvGrpSpPr>
          <p:cNvPr id="299" name="Shape 299"/>
          <p:cNvGrpSpPr/>
          <p:nvPr/>
        </p:nvGrpSpPr>
        <p:grpSpPr>
          <a:xfrm>
            <a:off x="150809" y="6092333"/>
            <a:ext cx="685799" cy="685799"/>
            <a:chOff x="200857" y="5600175"/>
            <a:chExt cx="685799" cy="685799"/>
          </a:xfrm>
        </p:grpSpPr>
        <p:pic>
          <p:nvPicPr>
            <p:cNvPr id="300" name="Shape 300"/>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301" name="Shape 301"/>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1218882" y="1701800"/>
            <a:ext cx="4062900" cy="2438399"/>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Breakdown</a:t>
            </a:r>
          </a:p>
        </p:txBody>
      </p:sp>
      <p:pic>
        <p:nvPicPr>
          <p:cNvPr descr="projection chart.jpg" id="308" name="Shape 308"/>
          <p:cNvPicPr preferRelativeResize="0"/>
          <p:nvPr/>
        </p:nvPicPr>
        <p:blipFill rotWithShape="1">
          <a:blip r:embed="rId3">
            <a:alphaModFix/>
          </a:blip>
          <a:srcRect b="2169" l="0" r="4066" t="0"/>
          <a:stretch/>
        </p:blipFill>
        <p:spPr>
          <a:xfrm>
            <a:off x="6493487" y="-15600"/>
            <a:ext cx="4684499" cy="6873599"/>
          </a:xfrm>
          <a:prstGeom prst="rect">
            <a:avLst/>
          </a:prstGeom>
          <a:noFill/>
          <a:ln>
            <a:noFill/>
          </a:ln>
        </p:spPr>
      </p:pic>
      <p:grpSp>
        <p:nvGrpSpPr>
          <p:cNvPr id="309" name="Shape 309"/>
          <p:cNvGrpSpPr/>
          <p:nvPr/>
        </p:nvGrpSpPr>
        <p:grpSpPr>
          <a:xfrm>
            <a:off x="150809" y="6092333"/>
            <a:ext cx="685799" cy="685799"/>
            <a:chOff x="200857" y="5600175"/>
            <a:chExt cx="685799" cy="685799"/>
          </a:xfrm>
        </p:grpSpPr>
        <p:pic>
          <p:nvPicPr>
            <p:cNvPr id="310" name="Shape 310"/>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311" name="Shape 311"/>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1218883" y="274637"/>
            <a:ext cx="10360500" cy="1223960"/>
          </a:xfrm>
          <a:prstGeom prst="rect">
            <a:avLst/>
          </a:prstGeom>
          <a:noFill/>
          <a:ln>
            <a:noFill/>
          </a:ln>
        </p:spPr>
        <p:txBody>
          <a:bodyPr anchorCtr="0" anchor="b" bIns="60925" lIns="121875" rIns="121875" tIns="60925">
            <a:noAutofit/>
          </a:bodyPr>
          <a:lstStyle/>
          <a:p>
            <a:pPr indent="0" lvl="0" marL="0" marR="0" rtl="0" algn="ctr">
              <a:lnSpc>
                <a:spcPct val="90000"/>
              </a:lnSpc>
              <a:spcBef>
                <a:spcPts val="0"/>
              </a:spcBef>
              <a:spcAft>
                <a:spcPts val="0"/>
              </a:spcAft>
              <a:buClr>
                <a:schemeClr val="l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Education + Technology</a:t>
            </a:r>
          </a:p>
        </p:txBody>
      </p:sp>
      <p:pic>
        <p:nvPicPr>
          <p:cNvPr descr="https://lh6.googleusercontent.com/5H7GFhFsvX5jvCZ52jV00VQFi_ZrgtZ23Esl5w61s-8BG7WcYUHHpHoDvJznK2aiR2nCMCjB0doixRyBniR9bedl7-tOgVKqI5NjeslQ52q7unWiGwqDYJ7iu3BpRoGLV9svzLwAXT4" id="116" name="Shape 116"/>
          <p:cNvPicPr preferRelativeResize="0"/>
          <p:nvPr/>
        </p:nvPicPr>
        <p:blipFill rotWithShape="1">
          <a:blip r:embed="rId3">
            <a:alphaModFix/>
          </a:blip>
          <a:srcRect b="0" l="0" r="0" t="0"/>
          <a:stretch/>
        </p:blipFill>
        <p:spPr>
          <a:xfrm>
            <a:off x="1979611" y="1426411"/>
            <a:ext cx="8843102" cy="4974389"/>
          </a:xfrm>
          <a:prstGeom prst="rect">
            <a:avLst/>
          </a:prstGeom>
          <a:noFill/>
          <a:ln>
            <a:noFill/>
          </a:ln>
        </p:spPr>
      </p:pic>
      <p:grpSp>
        <p:nvGrpSpPr>
          <p:cNvPr id="117" name="Shape 117"/>
          <p:cNvGrpSpPr/>
          <p:nvPr/>
        </p:nvGrpSpPr>
        <p:grpSpPr>
          <a:xfrm>
            <a:off x="150809" y="6092333"/>
            <a:ext cx="685799" cy="685799"/>
            <a:chOff x="200857" y="5600175"/>
            <a:chExt cx="685799" cy="685799"/>
          </a:xfrm>
        </p:grpSpPr>
        <p:pic>
          <p:nvPicPr>
            <p:cNvPr id="118" name="Shape 118"/>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119" name="Shape 119"/>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pic>
        <p:nvPicPr>
          <p:cNvPr descr="swipeCommands.gif" id="317" name="Shape 317"/>
          <p:cNvPicPr preferRelativeResize="0"/>
          <p:nvPr/>
        </p:nvPicPr>
        <p:blipFill rotWithShape="1">
          <a:blip r:embed="rId3">
            <a:alphaModFix/>
          </a:blip>
          <a:srcRect b="0" l="0" r="0" t="0"/>
          <a:stretch/>
        </p:blipFill>
        <p:spPr>
          <a:xfrm>
            <a:off x="6170612" y="550506"/>
            <a:ext cx="4889184" cy="5545456"/>
          </a:xfrm>
          <a:prstGeom prst="rect">
            <a:avLst/>
          </a:prstGeom>
          <a:noFill/>
          <a:ln>
            <a:noFill/>
          </a:ln>
        </p:spPr>
      </p:pic>
      <p:sp>
        <p:nvSpPr>
          <p:cNvPr id="318" name="Shape 318"/>
          <p:cNvSpPr txBox="1"/>
          <p:nvPr>
            <p:ph type="title"/>
          </p:nvPr>
        </p:nvSpPr>
        <p:spPr>
          <a:xfrm>
            <a:off x="1218882" y="1701800"/>
            <a:ext cx="4062940" cy="2438399"/>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Rotation</a:t>
            </a:r>
          </a:p>
        </p:txBody>
      </p:sp>
      <p:grpSp>
        <p:nvGrpSpPr>
          <p:cNvPr id="319" name="Shape 319"/>
          <p:cNvGrpSpPr/>
          <p:nvPr/>
        </p:nvGrpSpPr>
        <p:grpSpPr>
          <a:xfrm>
            <a:off x="150809" y="6092333"/>
            <a:ext cx="685799" cy="685799"/>
            <a:chOff x="200857" y="5600175"/>
            <a:chExt cx="685799" cy="685799"/>
          </a:xfrm>
        </p:grpSpPr>
        <p:pic>
          <p:nvPicPr>
            <p:cNvPr id="320" name="Shape 320"/>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321" name="Shape 321"/>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nvSpPr>
        <p:spPr>
          <a:xfrm>
            <a:off x="1446212" y="381000"/>
            <a:ext cx="9452502" cy="64633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Graphical Interface</a:t>
            </a:r>
          </a:p>
        </p:txBody>
      </p:sp>
      <p:grpSp>
        <p:nvGrpSpPr>
          <p:cNvPr id="327" name="Shape 327"/>
          <p:cNvGrpSpPr/>
          <p:nvPr/>
        </p:nvGrpSpPr>
        <p:grpSpPr>
          <a:xfrm>
            <a:off x="150809" y="6092333"/>
            <a:ext cx="685799" cy="685799"/>
            <a:chOff x="200857" y="5600175"/>
            <a:chExt cx="685799" cy="685799"/>
          </a:xfrm>
        </p:grpSpPr>
        <p:pic>
          <p:nvPicPr>
            <p:cNvPr id="328" name="Shape 328"/>
            <p:cNvPicPr preferRelativeResize="0"/>
            <p:nvPr/>
          </p:nvPicPr>
          <p:blipFill rotWithShape="1">
            <a:blip r:embed="rId3">
              <a:alphaModFix/>
            </a:blip>
            <a:srcRect b="0" l="0" r="0" t="0"/>
            <a:stretch/>
          </p:blipFill>
          <p:spPr>
            <a:xfrm>
              <a:off x="200857" y="5600175"/>
              <a:ext cx="685799" cy="685799"/>
            </a:xfrm>
            <a:prstGeom prst="rect">
              <a:avLst/>
            </a:prstGeom>
            <a:noFill/>
            <a:ln>
              <a:noFill/>
            </a:ln>
          </p:spPr>
        </p:pic>
        <p:pic>
          <p:nvPicPr>
            <p:cNvPr descr="projection chart.jpg" id="329" name="Shape 329"/>
            <p:cNvPicPr preferRelativeResize="0"/>
            <p:nvPr/>
          </p:nvPicPr>
          <p:blipFill rotWithShape="1">
            <a:blip r:embed="rId4">
              <a:alphaModFix/>
            </a:blip>
            <a:srcRect b="82717" l="1722" r="69538" t="4938"/>
            <a:stretch/>
          </p:blipFill>
          <p:spPr>
            <a:xfrm>
              <a:off x="353260" y="5791200"/>
              <a:ext cx="369801" cy="228600"/>
            </a:xfrm>
            <a:prstGeom prst="rect">
              <a:avLst/>
            </a:prstGeom>
            <a:noFill/>
            <a:ln>
              <a:noFill/>
            </a:ln>
          </p:spPr>
        </p:pic>
      </p:grpSp>
      <p:pic>
        <p:nvPicPr>
          <p:cNvPr id="330" name="Shape 330"/>
          <p:cNvPicPr preferRelativeResize="0"/>
          <p:nvPr/>
        </p:nvPicPr>
        <p:blipFill rotWithShape="1">
          <a:blip r:embed="rId5">
            <a:alphaModFix/>
          </a:blip>
          <a:srcRect b="0" l="0" r="0" t="0"/>
          <a:stretch/>
        </p:blipFill>
        <p:spPr>
          <a:xfrm>
            <a:off x="1446200" y="1027325"/>
            <a:ext cx="9452523" cy="5390887"/>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nvSpPr>
        <p:spPr>
          <a:xfrm>
            <a:off x="1446212" y="381000"/>
            <a:ext cx="9452399" cy="6461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Graphical Interface</a:t>
            </a:r>
          </a:p>
        </p:txBody>
      </p:sp>
      <p:grpSp>
        <p:nvGrpSpPr>
          <p:cNvPr id="336" name="Shape 336"/>
          <p:cNvGrpSpPr/>
          <p:nvPr/>
        </p:nvGrpSpPr>
        <p:grpSpPr>
          <a:xfrm>
            <a:off x="150809" y="6092333"/>
            <a:ext cx="685799" cy="685799"/>
            <a:chOff x="200857" y="5600175"/>
            <a:chExt cx="685799" cy="685799"/>
          </a:xfrm>
        </p:grpSpPr>
        <p:pic>
          <p:nvPicPr>
            <p:cNvPr id="337" name="Shape 337"/>
            <p:cNvPicPr preferRelativeResize="0"/>
            <p:nvPr/>
          </p:nvPicPr>
          <p:blipFill rotWithShape="1">
            <a:blip r:embed="rId3">
              <a:alphaModFix/>
            </a:blip>
            <a:srcRect b="0" l="0" r="0" t="0"/>
            <a:stretch/>
          </p:blipFill>
          <p:spPr>
            <a:xfrm>
              <a:off x="200857" y="5600175"/>
              <a:ext cx="685799" cy="685799"/>
            </a:xfrm>
            <a:prstGeom prst="rect">
              <a:avLst/>
            </a:prstGeom>
            <a:noFill/>
            <a:ln>
              <a:noFill/>
            </a:ln>
          </p:spPr>
        </p:pic>
        <p:pic>
          <p:nvPicPr>
            <p:cNvPr descr="projection chart.jpg" id="338" name="Shape 338"/>
            <p:cNvPicPr preferRelativeResize="0"/>
            <p:nvPr/>
          </p:nvPicPr>
          <p:blipFill rotWithShape="1">
            <a:blip r:embed="rId4">
              <a:alphaModFix/>
            </a:blip>
            <a:srcRect b="82716" l="1721" r="69539" t="4938"/>
            <a:stretch/>
          </p:blipFill>
          <p:spPr>
            <a:xfrm>
              <a:off x="353260" y="5791200"/>
              <a:ext cx="369897" cy="228600"/>
            </a:xfrm>
            <a:prstGeom prst="rect">
              <a:avLst/>
            </a:prstGeom>
            <a:noFill/>
            <a:ln>
              <a:noFill/>
            </a:ln>
          </p:spPr>
        </p:pic>
      </p:grpSp>
      <p:pic>
        <p:nvPicPr>
          <p:cNvPr id="339" name="Shape 339"/>
          <p:cNvPicPr preferRelativeResize="0"/>
          <p:nvPr/>
        </p:nvPicPr>
        <p:blipFill rotWithShape="1">
          <a:blip r:embed="rId5">
            <a:alphaModFix/>
          </a:blip>
          <a:srcRect b="0" l="0" r="0" t="0"/>
          <a:stretch/>
        </p:blipFill>
        <p:spPr>
          <a:xfrm>
            <a:off x="1446100" y="1027200"/>
            <a:ext cx="9452580" cy="5317073"/>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p:nvPr/>
        </p:nvSpPr>
        <p:spPr>
          <a:xfrm>
            <a:off x="3195634" y="1461683"/>
            <a:ext cx="3226198" cy="95102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Corbel"/>
              <a:buNone/>
            </a:pPr>
            <a:r>
              <a:rPr b="0" i="0" lang="en-US" sz="7200" u="none" cap="none" strike="noStrike">
                <a:solidFill>
                  <a:srgbClr val="000000"/>
                </a:solidFill>
                <a:latin typeface="Corbel"/>
                <a:ea typeface="Corbel"/>
                <a:cs typeface="Corbel"/>
                <a:sym typeface="Corbel"/>
              </a:rPr>
              <a:t>GUI</a:t>
            </a:r>
          </a:p>
          <a:p>
            <a:pPr indent="0" lvl="0" marL="0" marR="0" rtl="0" algn="l">
              <a:lnSpc>
                <a:spcPct val="100000"/>
              </a:lnSpc>
              <a:spcBef>
                <a:spcPts val="0"/>
              </a:spcBef>
              <a:spcAft>
                <a:spcPts val="0"/>
              </a:spcAft>
              <a:buClr>
                <a:schemeClr val="lt1"/>
              </a:buClr>
              <a:buSzPct val="25000"/>
              <a:buFont typeface="Arial"/>
              <a:buNone/>
            </a:pPr>
            <a:r>
              <a:rPr b="0" i="0" lang="en-US" sz="1800" u="none" cap="none" strike="noStrike">
                <a:solidFill>
                  <a:schemeClr val="lt1"/>
                </a:solidFill>
                <a:latin typeface="Arial"/>
                <a:ea typeface="Arial"/>
                <a:cs typeface="Arial"/>
                <a:sym typeface="Arial"/>
              </a:rPr>
              <a:t>  </a:t>
            </a:r>
            <a:r>
              <a:rPr b="0" i="0" lang="en-US" sz="54000" u="none" cap="none" strike="noStrike">
                <a:solidFill>
                  <a:schemeClr val="lt1"/>
                </a:solidFill>
                <a:latin typeface="Arial"/>
                <a:ea typeface="Arial"/>
                <a:cs typeface="Arial"/>
                <a:sym typeface="Arial"/>
              </a:rPr>
              <a:t> </a:t>
            </a:r>
          </a:p>
        </p:txBody>
      </p:sp>
      <p:sp>
        <p:nvSpPr>
          <p:cNvPr id="345" name="Shape 345"/>
          <p:cNvSpPr txBox="1"/>
          <p:nvPr/>
        </p:nvSpPr>
        <p:spPr>
          <a:xfrm>
            <a:off x="1446212" y="381000"/>
            <a:ext cx="9452399" cy="6461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Graphical Interface</a:t>
            </a:r>
          </a:p>
        </p:txBody>
      </p:sp>
      <p:pic>
        <p:nvPicPr>
          <p:cNvPr id="346" name="Shape 346"/>
          <p:cNvPicPr preferRelativeResize="0"/>
          <p:nvPr/>
        </p:nvPicPr>
        <p:blipFill rotWithShape="1">
          <a:blip r:embed="rId3">
            <a:alphaModFix/>
          </a:blip>
          <a:srcRect b="0" l="0" r="0" t="0"/>
          <a:stretch/>
        </p:blipFill>
        <p:spPr>
          <a:xfrm>
            <a:off x="1446199" y="1027249"/>
            <a:ext cx="9452399" cy="5316946"/>
          </a:xfrm>
          <a:prstGeom prst="rect">
            <a:avLst/>
          </a:prstGeom>
          <a:noFill/>
          <a:ln>
            <a:noFill/>
          </a:ln>
        </p:spPr>
      </p:pic>
      <p:grpSp>
        <p:nvGrpSpPr>
          <p:cNvPr id="347" name="Shape 347"/>
          <p:cNvGrpSpPr/>
          <p:nvPr/>
        </p:nvGrpSpPr>
        <p:grpSpPr>
          <a:xfrm>
            <a:off x="150809" y="6092333"/>
            <a:ext cx="685799" cy="685799"/>
            <a:chOff x="200857" y="5600175"/>
            <a:chExt cx="685799" cy="685799"/>
          </a:xfrm>
        </p:grpSpPr>
        <p:pic>
          <p:nvPicPr>
            <p:cNvPr id="348" name="Shape 348"/>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349" name="Shape 349"/>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p:nvPr/>
        </p:nvSpPr>
        <p:spPr>
          <a:xfrm>
            <a:off x="3195634" y="1461683"/>
            <a:ext cx="3226198" cy="95102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Corbel"/>
              <a:buNone/>
            </a:pPr>
            <a:r>
              <a:t/>
            </a:r>
            <a:endParaRPr b="0" i="0" sz="72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rgbClr val="000000"/>
              </a:buClr>
              <a:buFont typeface="Corbel"/>
              <a:buNone/>
            </a:pPr>
            <a:r>
              <a:t/>
            </a:r>
            <a:endParaRPr b="0" i="0" sz="7200" u="none" cap="none" strike="noStrike">
              <a:solidFill>
                <a:srgbClr val="000000"/>
              </a:solidFill>
              <a:latin typeface="Corbel"/>
              <a:ea typeface="Corbel"/>
              <a:cs typeface="Corbel"/>
              <a:sym typeface="Corbel"/>
            </a:endParaRPr>
          </a:p>
          <a:p>
            <a:pPr indent="0" lvl="0" marL="0" marR="0" rtl="0" algn="l">
              <a:lnSpc>
                <a:spcPct val="100000"/>
              </a:lnSpc>
              <a:spcBef>
                <a:spcPts val="0"/>
              </a:spcBef>
              <a:spcAft>
                <a:spcPts val="0"/>
              </a:spcAft>
              <a:buClr>
                <a:schemeClr val="lt1"/>
              </a:buClr>
              <a:buSzPct val="25000"/>
              <a:buFont typeface="Arial"/>
              <a:buNone/>
            </a:pPr>
            <a:r>
              <a:rPr b="0" i="0" lang="en-US" sz="1800" u="none" cap="none" strike="noStrike">
                <a:solidFill>
                  <a:schemeClr val="lt1"/>
                </a:solidFill>
                <a:latin typeface="Arial"/>
                <a:ea typeface="Arial"/>
                <a:cs typeface="Arial"/>
                <a:sym typeface="Arial"/>
              </a:rPr>
              <a:t>  </a:t>
            </a:r>
            <a:r>
              <a:rPr b="0" i="0" lang="en-US" sz="54000" u="none" cap="none" strike="noStrike">
                <a:solidFill>
                  <a:schemeClr val="lt1"/>
                </a:solidFill>
                <a:latin typeface="Arial"/>
                <a:ea typeface="Arial"/>
                <a:cs typeface="Arial"/>
                <a:sym typeface="Arial"/>
              </a:rPr>
              <a:t> </a:t>
            </a:r>
          </a:p>
        </p:txBody>
      </p:sp>
      <p:sp>
        <p:nvSpPr>
          <p:cNvPr id="355" name="Shape 355"/>
          <p:cNvSpPr txBox="1"/>
          <p:nvPr/>
        </p:nvSpPr>
        <p:spPr>
          <a:xfrm>
            <a:off x="1368224" y="370775"/>
            <a:ext cx="9452399" cy="646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3600" u="none" cap="none" strike="noStrike">
              <a:solidFill>
                <a:schemeClr val="accent1"/>
              </a:solidFill>
              <a:latin typeface="Calibri"/>
              <a:ea typeface="Calibri"/>
              <a:cs typeface="Calibri"/>
              <a:sym typeface="Calibri"/>
            </a:endParaRPr>
          </a:p>
        </p:txBody>
      </p:sp>
      <p:sp>
        <p:nvSpPr>
          <p:cNvPr id="356" name="Shape 356"/>
          <p:cNvSpPr txBox="1"/>
          <p:nvPr>
            <p:ph type="title"/>
          </p:nvPr>
        </p:nvSpPr>
        <p:spPr>
          <a:xfrm>
            <a:off x="1218882" y="1701800"/>
            <a:ext cx="4062900" cy="2438399"/>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Backend Flowchart</a:t>
            </a:r>
          </a:p>
        </p:txBody>
      </p:sp>
      <p:pic>
        <p:nvPicPr>
          <p:cNvPr id="357" name="Shape 357"/>
          <p:cNvPicPr preferRelativeResize="0"/>
          <p:nvPr/>
        </p:nvPicPr>
        <p:blipFill rotWithShape="1">
          <a:blip r:embed="rId3">
            <a:alphaModFix/>
          </a:blip>
          <a:srcRect b="11087" l="0" r="0" t="0"/>
          <a:stretch/>
        </p:blipFill>
        <p:spPr>
          <a:xfrm>
            <a:off x="5892075" y="0"/>
            <a:ext cx="5379224" cy="6857999"/>
          </a:xfrm>
          <a:prstGeom prst="rect">
            <a:avLst/>
          </a:prstGeom>
          <a:noFill/>
          <a:ln>
            <a:noFill/>
          </a:ln>
        </p:spPr>
      </p:pic>
      <p:grpSp>
        <p:nvGrpSpPr>
          <p:cNvPr id="358" name="Shape 358"/>
          <p:cNvGrpSpPr/>
          <p:nvPr/>
        </p:nvGrpSpPr>
        <p:grpSpPr>
          <a:xfrm>
            <a:off x="150809" y="6092333"/>
            <a:ext cx="685799" cy="685799"/>
            <a:chOff x="200857" y="5600175"/>
            <a:chExt cx="685799" cy="685799"/>
          </a:xfrm>
        </p:grpSpPr>
        <p:pic>
          <p:nvPicPr>
            <p:cNvPr id="359" name="Shape 359"/>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360" name="Shape 360"/>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pic>
        <p:nvPicPr>
          <p:cNvPr id="365" name="Shape 365"/>
          <p:cNvPicPr preferRelativeResize="0"/>
          <p:nvPr/>
        </p:nvPicPr>
        <p:blipFill rotWithShape="1">
          <a:blip r:embed="rId3">
            <a:alphaModFix/>
          </a:blip>
          <a:srcRect b="0" l="0" r="0" t="0"/>
          <a:stretch/>
        </p:blipFill>
        <p:spPr>
          <a:xfrm>
            <a:off x="8685209" y="2285998"/>
            <a:ext cx="2835349" cy="2435736"/>
          </a:xfrm>
          <a:prstGeom prst="rect">
            <a:avLst/>
          </a:prstGeom>
          <a:noFill/>
          <a:ln>
            <a:noFill/>
          </a:ln>
        </p:spPr>
      </p:pic>
      <p:pic>
        <p:nvPicPr>
          <p:cNvPr id="366" name="Shape 366"/>
          <p:cNvPicPr preferRelativeResize="0"/>
          <p:nvPr/>
        </p:nvPicPr>
        <p:blipFill rotWithShape="1">
          <a:blip r:embed="rId4">
            <a:alphaModFix/>
          </a:blip>
          <a:srcRect b="0" l="0" r="0" t="0"/>
          <a:stretch/>
        </p:blipFill>
        <p:spPr>
          <a:xfrm>
            <a:off x="5637210" y="2285998"/>
            <a:ext cx="2435736" cy="2435736"/>
          </a:xfrm>
          <a:prstGeom prst="rect">
            <a:avLst/>
          </a:prstGeom>
          <a:noFill/>
          <a:ln>
            <a:noFill/>
          </a:ln>
        </p:spPr>
      </p:pic>
      <p:sp>
        <p:nvSpPr>
          <p:cNvPr id="367" name="Shape 367"/>
          <p:cNvSpPr txBox="1"/>
          <p:nvPr>
            <p:ph type="title"/>
          </p:nvPr>
        </p:nvSpPr>
        <p:spPr>
          <a:xfrm>
            <a:off x="1218882" y="1701800"/>
            <a:ext cx="4062940" cy="2438399"/>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Voice &amp; Gesture Interfaces</a:t>
            </a:r>
          </a:p>
        </p:txBody>
      </p:sp>
      <p:grpSp>
        <p:nvGrpSpPr>
          <p:cNvPr id="368" name="Shape 368"/>
          <p:cNvGrpSpPr/>
          <p:nvPr/>
        </p:nvGrpSpPr>
        <p:grpSpPr>
          <a:xfrm>
            <a:off x="150809" y="6092333"/>
            <a:ext cx="685799" cy="685799"/>
            <a:chOff x="200857" y="5600175"/>
            <a:chExt cx="685799" cy="685799"/>
          </a:xfrm>
        </p:grpSpPr>
        <p:pic>
          <p:nvPicPr>
            <p:cNvPr id="369" name="Shape 369"/>
            <p:cNvPicPr preferRelativeResize="0"/>
            <p:nvPr/>
          </p:nvPicPr>
          <p:blipFill rotWithShape="1">
            <a:blip r:embed="rId5">
              <a:alphaModFix/>
            </a:blip>
            <a:srcRect b="0" l="0" r="0" t="0"/>
            <a:stretch/>
          </p:blipFill>
          <p:spPr>
            <a:xfrm>
              <a:off x="200857" y="5600175"/>
              <a:ext cx="685799" cy="685799"/>
            </a:xfrm>
            <a:prstGeom prst="rect">
              <a:avLst/>
            </a:prstGeom>
            <a:noFill/>
            <a:ln>
              <a:noFill/>
            </a:ln>
          </p:spPr>
        </p:pic>
        <p:pic>
          <p:nvPicPr>
            <p:cNvPr descr="projection chart.jpg" id="370" name="Shape 370"/>
            <p:cNvPicPr preferRelativeResize="0"/>
            <p:nvPr/>
          </p:nvPicPr>
          <p:blipFill rotWithShape="1">
            <a:blip r:embed="rId6">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pic>
        <p:nvPicPr>
          <p:cNvPr id="375" name="Shape 375"/>
          <p:cNvPicPr preferRelativeResize="0"/>
          <p:nvPr/>
        </p:nvPicPr>
        <p:blipFill rotWithShape="1">
          <a:blip r:embed="rId3">
            <a:alphaModFix/>
          </a:blip>
          <a:srcRect b="0" l="0" r="0" t="0"/>
          <a:stretch/>
        </p:blipFill>
        <p:spPr>
          <a:xfrm>
            <a:off x="5318917" y="-47295"/>
            <a:ext cx="6871494" cy="6945399"/>
          </a:xfrm>
          <a:prstGeom prst="rect">
            <a:avLst/>
          </a:prstGeom>
          <a:noFill/>
          <a:ln>
            <a:noFill/>
          </a:ln>
        </p:spPr>
      </p:pic>
      <p:sp>
        <p:nvSpPr>
          <p:cNvPr id="376" name="Shape 376"/>
          <p:cNvSpPr txBox="1"/>
          <p:nvPr>
            <p:ph type="title"/>
          </p:nvPr>
        </p:nvSpPr>
        <p:spPr>
          <a:xfrm>
            <a:off x="1141412" y="2895600"/>
            <a:ext cx="4062900" cy="743999"/>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Gesture Interface</a:t>
            </a:r>
          </a:p>
        </p:txBody>
      </p:sp>
      <p:pic>
        <p:nvPicPr>
          <p:cNvPr id="377" name="Shape 377"/>
          <p:cNvPicPr preferRelativeResize="0"/>
          <p:nvPr/>
        </p:nvPicPr>
        <p:blipFill rotWithShape="1">
          <a:blip r:embed="rId4">
            <a:alphaModFix/>
          </a:blip>
          <a:srcRect b="0" l="0" r="0" t="0"/>
          <a:stretch/>
        </p:blipFill>
        <p:spPr>
          <a:xfrm>
            <a:off x="1328620" y="3489950"/>
            <a:ext cx="3858674" cy="3368053"/>
          </a:xfrm>
          <a:prstGeom prst="rect">
            <a:avLst/>
          </a:prstGeom>
          <a:noFill/>
          <a:ln>
            <a:noFill/>
          </a:ln>
        </p:spPr>
      </p:pic>
      <p:grpSp>
        <p:nvGrpSpPr>
          <p:cNvPr id="378" name="Shape 378"/>
          <p:cNvGrpSpPr/>
          <p:nvPr/>
        </p:nvGrpSpPr>
        <p:grpSpPr>
          <a:xfrm>
            <a:off x="150809" y="6092333"/>
            <a:ext cx="685799" cy="685799"/>
            <a:chOff x="200857" y="5600175"/>
            <a:chExt cx="685799" cy="685799"/>
          </a:xfrm>
        </p:grpSpPr>
        <p:pic>
          <p:nvPicPr>
            <p:cNvPr id="379" name="Shape 379"/>
            <p:cNvPicPr preferRelativeResize="0"/>
            <p:nvPr/>
          </p:nvPicPr>
          <p:blipFill rotWithShape="1">
            <a:blip r:embed="rId5">
              <a:alphaModFix/>
            </a:blip>
            <a:srcRect b="0" l="0" r="0" t="0"/>
            <a:stretch/>
          </p:blipFill>
          <p:spPr>
            <a:xfrm>
              <a:off x="200857" y="5600175"/>
              <a:ext cx="685799" cy="685799"/>
            </a:xfrm>
            <a:prstGeom prst="rect">
              <a:avLst/>
            </a:prstGeom>
            <a:noFill/>
            <a:ln>
              <a:noFill/>
            </a:ln>
          </p:spPr>
        </p:pic>
        <p:pic>
          <p:nvPicPr>
            <p:cNvPr descr="projection chart.jpg" id="380" name="Shape 380"/>
            <p:cNvPicPr preferRelativeResize="0"/>
            <p:nvPr/>
          </p:nvPicPr>
          <p:blipFill rotWithShape="1">
            <a:blip r:embed="rId6">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pic>
        <p:nvPicPr>
          <p:cNvPr id="385" name="Shape 385"/>
          <p:cNvPicPr preferRelativeResize="0"/>
          <p:nvPr/>
        </p:nvPicPr>
        <p:blipFill rotWithShape="1">
          <a:blip r:embed="rId3">
            <a:alphaModFix/>
          </a:blip>
          <a:srcRect b="0" l="0" r="0" t="0"/>
          <a:stretch/>
        </p:blipFill>
        <p:spPr>
          <a:xfrm>
            <a:off x="2589211" y="4538251"/>
            <a:ext cx="2700333" cy="2319749"/>
          </a:xfrm>
          <a:prstGeom prst="rect">
            <a:avLst/>
          </a:prstGeom>
          <a:noFill/>
          <a:ln>
            <a:noFill/>
          </a:ln>
        </p:spPr>
      </p:pic>
      <p:sp>
        <p:nvSpPr>
          <p:cNvPr id="386" name="Shape 386"/>
          <p:cNvSpPr txBox="1"/>
          <p:nvPr>
            <p:ph type="title"/>
          </p:nvPr>
        </p:nvSpPr>
        <p:spPr>
          <a:xfrm>
            <a:off x="1218882" y="1701800"/>
            <a:ext cx="4062940" cy="2438399"/>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Voice Recognition</a:t>
            </a:r>
          </a:p>
        </p:txBody>
      </p:sp>
      <p:pic>
        <p:nvPicPr>
          <p:cNvPr id="387" name="Shape 387"/>
          <p:cNvPicPr preferRelativeResize="0"/>
          <p:nvPr/>
        </p:nvPicPr>
        <p:blipFill rotWithShape="1">
          <a:blip r:embed="rId4">
            <a:alphaModFix/>
          </a:blip>
          <a:srcRect b="0" l="0" r="0" t="0"/>
          <a:stretch/>
        </p:blipFill>
        <p:spPr>
          <a:xfrm>
            <a:off x="5318548" y="0"/>
            <a:ext cx="6857999" cy="6857999"/>
          </a:xfrm>
          <a:prstGeom prst="rect">
            <a:avLst/>
          </a:prstGeom>
          <a:noFill/>
          <a:ln>
            <a:noFill/>
          </a:ln>
        </p:spPr>
      </p:pic>
      <p:grpSp>
        <p:nvGrpSpPr>
          <p:cNvPr id="388" name="Shape 388"/>
          <p:cNvGrpSpPr/>
          <p:nvPr/>
        </p:nvGrpSpPr>
        <p:grpSpPr>
          <a:xfrm>
            <a:off x="150809" y="6092333"/>
            <a:ext cx="685799" cy="685799"/>
            <a:chOff x="200857" y="5600175"/>
            <a:chExt cx="685799" cy="685799"/>
          </a:xfrm>
        </p:grpSpPr>
        <p:pic>
          <p:nvPicPr>
            <p:cNvPr id="389" name="Shape 389"/>
            <p:cNvPicPr preferRelativeResize="0"/>
            <p:nvPr/>
          </p:nvPicPr>
          <p:blipFill rotWithShape="1">
            <a:blip r:embed="rId5">
              <a:alphaModFix/>
            </a:blip>
            <a:srcRect b="0" l="0" r="0" t="0"/>
            <a:stretch/>
          </p:blipFill>
          <p:spPr>
            <a:xfrm>
              <a:off x="200857" y="5600175"/>
              <a:ext cx="685799" cy="685799"/>
            </a:xfrm>
            <a:prstGeom prst="rect">
              <a:avLst/>
            </a:prstGeom>
            <a:noFill/>
            <a:ln>
              <a:noFill/>
            </a:ln>
          </p:spPr>
        </p:pic>
        <p:pic>
          <p:nvPicPr>
            <p:cNvPr descr="projection chart.jpg" id="390" name="Shape 390"/>
            <p:cNvPicPr preferRelativeResize="0"/>
            <p:nvPr/>
          </p:nvPicPr>
          <p:blipFill rotWithShape="1">
            <a:blip r:embed="rId6">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pic>
        <p:nvPicPr>
          <p:cNvPr id="396" name="Shape 396"/>
          <p:cNvPicPr preferRelativeResize="0"/>
          <p:nvPr/>
        </p:nvPicPr>
        <p:blipFill rotWithShape="1">
          <a:blip r:embed="rId3">
            <a:alphaModFix/>
          </a:blip>
          <a:srcRect b="0" l="0" r="17863" t="0"/>
          <a:stretch/>
        </p:blipFill>
        <p:spPr>
          <a:xfrm>
            <a:off x="2483743" y="-79870"/>
            <a:ext cx="9550200" cy="6858000"/>
          </a:xfrm>
          <a:prstGeom prst="rect">
            <a:avLst/>
          </a:prstGeom>
          <a:noFill/>
          <a:ln>
            <a:noFill/>
          </a:ln>
        </p:spPr>
      </p:pic>
      <p:graphicFrame>
        <p:nvGraphicFramePr>
          <p:cNvPr id="397" name="Shape 397"/>
          <p:cNvGraphicFramePr/>
          <p:nvPr/>
        </p:nvGraphicFramePr>
        <p:xfrm>
          <a:off x="836600" y="938612"/>
          <a:ext cx="3000000" cy="3000000"/>
        </p:xfrm>
        <a:graphic>
          <a:graphicData uri="http://schemas.openxmlformats.org/drawingml/2006/table">
            <a:tbl>
              <a:tblPr>
                <a:noFill/>
                <a:tableStyleId>{CFB75DDA-9FEB-4CC1-B32A-628C29D53710}</a:tableStyleId>
              </a:tblPr>
              <a:tblGrid>
                <a:gridCol w="1970100"/>
                <a:gridCol w="1021550"/>
              </a:tblGrid>
              <a:tr h="830950">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Starting Budget</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$1500</a:t>
                      </a:r>
                    </a:p>
                  </a:txBody>
                  <a:tcPr marT="91425" marB="91425" marR="28575" marL="28575" anchor="b"/>
                </a:tc>
              </a:tr>
              <a:tr h="5690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Virtual Globe</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$296.84</a:t>
                      </a:r>
                    </a:p>
                  </a:txBody>
                  <a:tcPr marT="91425" marB="91425" marR="28575" marL="28575" anchor="b"/>
                </a:tc>
              </a:tr>
              <a:tr h="5690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Physical Globe</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$67.54</a:t>
                      </a:r>
                    </a:p>
                  </a:txBody>
                  <a:tcPr marT="91425" marB="91425" marR="28575" marL="28575" anchor="b"/>
                </a:tc>
              </a:tr>
              <a:tr h="735350">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Command Module</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$247.88</a:t>
                      </a:r>
                    </a:p>
                  </a:txBody>
                  <a:tcPr marT="91425" marB="91425" marR="28575" marL="28575" anchor="b"/>
                </a:tc>
              </a:tr>
              <a:tr h="5690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Control System</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$442.34</a:t>
                      </a:r>
                    </a:p>
                  </a:txBody>
                  <a:tcPr marT="91425" marB="91425" marR="28575" marL="28575" anchor="b"/>
                </a:tc>
              </a:tr>
              <a:tr h="5690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Magnets</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$81.98</a:t>
                      </a:r>
                    </a:p>
                  </a:txBody>
                  <a:tcPr marT="91425" marB="91425" marR="28575" marL="28575" anchor="b"/>
                </a:tc>
              </a:tr>
              <a:tr h="5690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Miscellaneous</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$318.41</a:t>
                      </a:r>
                    </a:p>
                  </a:txBody>
                  <a:tcPr marT="91425" marB="91425" marR="28575" marL="28575" anchor="b"/>
                </a:tc>
              </a:tr>
              <a:tr h="5690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Total</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$1454.99</a:t>
                      </a:r>
                    </a:p>
                  </a:txBody>
                  <a:tcPr marT="91425" marB="91425" marR="28575" marL="28575" anchor="b"/>
                </a:tc>
              </a:tr>
            </a:tbl>
          </a:graphicData>
        </a:graphic>
      </p:graphicFrame>
      <p:grpSp>
        <p:nvGrpSpPr>
          <p:cNvPr id="398" name="Shape 398"/>
          <p:cNvGrpSpPr/>
          <p:nvPr/>
        </p:nvGrpSpPr>
        <p:grpSpPr>
          <a:xfrm>
            <a:off x="150809" y="6092333"/>
            <a:ext cx="685799" cy="685799"/>
            <a:chOff x="200857" y="5600175"/>
            <a:chExt cx="685799" cy="685799"/>
          </a:xfrm>
        </p:grpSpPr>
        <p:pic>
          <p:nvPicPr>
            <p:cNvPr id="399" name="Shape 399"/>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400" name="Shape 400"/>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pic>
        <p:nvPicPr>
          <p:cNvPr id="406" name="Shape 406"/>
          <p:cNvPicPr preferRelativeResize="0"/>
          <p:nvPr/>
        </p:nvPicPr>
        <p:blipFill rotWithShape="1">
          <a:blip r:embed="rId3">
            <a:alphaModFix/>
          </a:blip>
          <a:srcRect b="7375" l="0" r="7409" t="0"/>
          <a:stretch/>
        </p:blipFill>
        <p:spPr>
          <a:xfrm>
            <a:off x="2637652" y="-2"/>
            <a:ext cx="9551171" cy="6858002"/>
          </a:xfrm>
          <a:prstGeom prst="rect">
            <a:avLst/>
          </a:prstGeom>
          <a:noFill/>
          <a:ln>
            <a:noFill/>
          </a:ln>
        </p:spPr>
      </p:pic>
      <p:graphicFrame>
        <p:nvGraphicFramePr>
          <p:cNvPr id="407" name="Shape 407"/>
          <p:cNvGraphicFramePr/>
          <p:nvPr/>
        </p:nvGraphicFramePr>
        <p:xfrm>
          <a:off x="1293812" y="1143000"/>
          <a:ext cx="3000000" cy="3000000"/>
        </p:xfrm>
        <a:graphic>
          <a:graphicData uri="http://schemas.openxmlformats.org/drawingml/2006/table">
            <a:tbl>
              <a:tblPr>
                <a:noFill/>
                <a:tableStyleId>{CFB75DDA-9FEB-4CC1-B32A-628C29D53710}</a:tableStyleId>
              </a:tblPr>
              <a:tblGrid>
                <a:gridCol w="1378925"/>
                <a:gridCol w="1060700"/>
              </a:tblGrid>
              <a:tr h="741500">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Physical Globe</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$2.79</a:t>
                      </a:r>
                    </a:p>
                  </a:txBody>
                  <a:tcPr marT="91425" marB="91425" marR="28575" marL="28575" anchor="b"/>
                </a:tc>
              </a:tr>
              <a:tr h="741500">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Command Module</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$11.98</a:t>
                      </a:r>
                    </a:p>
                  </a:txBody>
                  <a:tcPr marT="91425" marB="91425" marR="28575" marL="28575" anchor="b"/>
                </a:tc>
              </a:tr>
              <a:tr h="741500">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Control System</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$18.27</a:t>
                      </a:r>
                    </a:p>
                  </a:txBody>
                  <a:tcPr marT="91425" marB="91425" marR="28575" marL="28575" anchor="b"/>
                </a:tc>
              </a:tr>
              <a:tr h="741500">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Magnets</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$8.19</a:t>
                      </a:r>
                    </a:p>
                  </a:txBody>
                  <a:tcPr marT="91425" marB="91425" marR="28575" marL="28575" anchor="b"/>
                </a:tc>
              </a:tr>
              <a:tr h="741500">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Miscellaneous</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$3.30</a:t>
                      </a:r>
                    </a:p>
                  </a:txBody>
                  <a:tcPr marT="91425" marB="91425" marR="28575" marL="28575" anchor="b"/>
                </a:tc>
              </a:tr>
              <a:tr h="741500">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Total</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$44.98</a:t>
                      </a:r>
                    </a:p>
                  </a:txBody>
                  <a:tcPr marT="91425" marB="91425" marR="28575" marL="28575" anchor="b"/>
                </a:tc>
              </a:tr>
            </a:tbl>
          </a:graphicData>
        </a:graphic>
      </p:graphicFrame>
      <p:sp>
        <p:nvSpPr>
          <p:cNvPr id="408" name="Shape 408"/>
          <p:cNvSpPr txBox="1"/>
          <p:nvPr/>
        </p:nvSpPr>
        <p:spPr>
          <a:xfrm>
            <a:off x="10308275" y="6215100"/>
            <a:ext cx="2439599" cy="352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a:t>
            </a:r>
            <a:r>
              <a:rPr b="0" i="0" lang="en-US" sz="1000" u="none" cap="none" strike="noStrike">
                <a:solidFill>
                  <a:srgbClr val="FFFFFF"/>
                </a:solidFill>
                <a:latin typeface="Arial"/>
                <a:ea typeface="Arial"/>
                <a:cs typeface="Arial"/>
                <a:sym typeface="Arial"/>
              </a:rPr>
              <a:t>*Price based on 1,000 units</a:t>
            </a:r>
          </a:p>
        </p:txBody>
      </p:sp>
      <p:grpSp>
        <p:nvGrpSpPr>
          <p:cNvPr id="409" name="Shape 409"/>
          <p:cNvGrpSpPr/>
          <p:nvPr/>
        </p:nvGrpSpPr>
        <p:grpSpPr>
          <a:xfrm>
            <a:off x="150809" y="6092333"/>
            <a:ext cx="685799" cy="685799"/>
            <a:chOff x="200857" y="5600175"/>
            <a:chExt cx="685799" cy="685799"/>
          </a:xfrm>
        </p:grpSpPr>
        <p:pic>
          <p:nvPicPr>
            <p:cNvPr id="410" name="Shape 410"/>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411" name="Shape 411"/>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pic>
        <p:nvPicPr>
          <p:cNvPr descr="flyer.jpg" id="124" name="Shape 124"/>
          <p:cNvPicPr preferRelativeResize="0"/>
          <p:nvPr/>
        </p:nvPicPr>
        <p:blipFill rotWithShape="1">
          <a:blip r:embed="rId3">
            <a:alphaModFix/>
          </a:blip>
          <a:srcRect b="0" l="0" r="0" t="0"/>
          <a:stretch/>
        </p:blipFill>
        <p:spPr>
          <a:xfrm>
            <a:off x="3427412" y="0"/>
            <a:ext cx="5302250" cy="6858000"/>
          </a:xfrm>
          <a:prstGeom prst="rect">
            <a:avLst/>
          </a:prstGeom>
          <a:noFill/>
          <a:ln>
            <a:noFill/>
          </a:ln>
        </p:spPr>
      </p:pic>
      <p:grpSp>
        <p:nvGrpSpPr>
          <p:cNvPr id="125" name="Shape 125"/>
          <p:cNvGrpSpPr/>
          <p:nvPr/>
        </p:nvGrpSpPr>
        <p:grpSpPr>
          <a:xfrm>
            <a:off x="150809" y="6092333"/>
            <a:ext cx="685799" cy="685799"/>
            <a:chOff x="200857" y="5600175"/>
            <a:chExt cx="685799" cy="685799"/>
          </a:xfrm>
        </p:grpSpPr>
        <p:pic>
          <p:nvPicPr>
            <p:cNvPr id="126" name="Shape 126"/>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127" name="Shape 127"/>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
        <p:nvSpPr>
          <p:cNvPr id="128" name="Shape 128"/>
          <p:cNvSpPr txBox="1"/>
          <p:nvPr>
            <p:ph type="title"/>
          </p:nvPr>
        </p:nvSpPr>
        <p:spPr>
          <a:xfrm>
            <a:off x="2868401" y="-152400"/>
            <a:ext cx="2311609" cy="1092198"/>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lt1"/>
                </a:solidFill>
                <a:latin typeface="Quattrocento Sans"/>
                <a:ea typeface="Quattrocento Sans"/>
                <a:cs typeface="Quattrocento Sans"/>
                <a:sym typeface="Quattrocento Sans"/>
              </a:rPr>
              <a:t>Trotter</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pic>
        <p:nvPicPr>
          <p:cNvPr id="417" name="Shape 417"/>
          <p:cNvPicPr preferRelativeResize="0"/>
          <p:nvPr/>
        </p:nvPicPr>
        <p:blipFill rotWithShape="1">
          <a:blip r:embed="rId3">
            <a:alphaModFix/>
          </a:blip>
          <a:srcRect b="1353" l="0" r="16009" t="0"/>
          <a:stretch/>
        </p:blipFill>
        <p:spPr>
          <a:xfrm>
            <a:off x="2740822" y="-1"/>
            <a:ext cx="9448003" cy="6858002"/>
          </a:xfrm>
          <a:prstGeom prst="rect">
            <a:avLst/>
          </a:prstGeom>
          <a:noFill/>
          <a:ln>
            <a:noFill/>
          </a:ln>
        </p:spPr>
      </p:pic>
      <p:graphicFrame>
        <p:nvGraphicFramePr>
          <p:cNvPr id="418" name="Shape 418"/>
          <p:cNvGraphicFramePr/>
          <p:nvPr/>
        </p:nvGraphicFramePr>
        <p:xfrm>
          <a:off x="1131900" y="1299187"/>
          <a:ext cx="3000000" cy="3000000"/>
        </p:xfrm>
        <a:graphic>
          <a:graphicData uri="http://schemas.openxmlformats.org/drawingml/2006/table">
            <a:tbl>
              <a:tblPr>
                <a:noFill/>
                <a:tableStyleId>{CFB75DDA-9FEB-4CC1-B32A-628C29D53710}</a:tableStyleId>
              </a:tblPr>
              <a:tblGrid>
                <a:gridCol w="1796000"/>
                <a:gridCol w="931250"/>
              </a:tblGrid>
              <a:tr h="5742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Virtual Globe</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$1.69</a:t>
                      </a:r>
                    </a:p>
                  </a:txBody>
                  <a:tcPr marT="91425" marB="91425" marR="28575" marL="28575" anchor="b"/>
                </a:tc>
              </a:tr>
              <a:tr h="5742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Control System</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$24.95</a:t>
                      </a:r>
                    </a:p>
                  </a:txBody>
                  <a:tcPr marT="91425" marB="91425" marR="28575" marL="28575" anchor="b"/>
                </a:tc>
              </a:tr>
              <a:tr h="5742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Projector</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$59.98</a:t>
                      </a:r>
                    </a:p>
                  </a:txBody>
                  <a:tcPr marT="91425" marB="91425" marR="28575" marL="28575" anchor="b"/>
                </a:tc>
              </a:tr>
              <a:tr h="5742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Lens</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$24.95</a:t>
                      </a:r>
                    </a:p>
                  </a:txBody>
                  <a:tcPr marT="91425" marB="91425" marR="28575" marL="28575" anchor="b"/>
                </a:tc>
              </a:tr>
              <a:tr h="57427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Command </a:t>
                      </a:r>
                    </a:p>
                    <a:p>
                      <a:pPr indent="0" lvl="0" marL="0" marR="0" rtl="0" algn="l">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Module</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400" u="none" cap="none" strike="noStrike">
                          <a:solidFill>
                            <a:srgbClr val="FFFFFF"/>
                          </a:solidFill>
                        </a:rPr>
                        <a:t>$11.98</a:t>
                      </a:r>
                    </a:p>
                  </a:txBody>
                  <a:tcPr marT="91425" marB="91425" marR="28575" marL="28575" anchor="b"/>
                </a:tc>
              </a:tr>
              <a:tr h="838525">
                <a:tc>
                  <a:txBody>
                    <a:bodyPr>
                      <a:noAutofit/>
                    </a:bodyPr>
                    <a:lstStyle/>
                    <a:p>
                      <a:pPr indent="0" lvl="0" marL="0" marR="0" rtl="0" algn="l">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Total</a:t>
                      </a:r>
                    </a:p>
                  </a:txBody>
                  <a:tcPr marT="91425" marB="91425" marR="28575" marL="28575" anchor="b"/>
                </a:tc>
                <a:tc>
                  <a:txBody>
                    <a:bodyPr>
                      <a:noAutofit/>
                    </a:bodyPr>
                    <a:lstStyle/>
                    <a:p>
                      <a:pPr indent="0" lvl="0" marL="0" marR="0" rtl="0" algn="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$123.55</a:t>
                      </a:r>
                    </a:p>
                  </a:txBody>
                  <a:tcPr marT="91425" marB="91425" marR="28575" marL="28575" anchor="b"/>
                </a:tc>
              </a:tr>
            </a:tbl>
          </a:graphicData>
        </a:graphic>
      </p:graphicFrame>
      <p:sp>
        <p:nvSpPr>
          <p:cNvPr id="419" name="Shape 419"/>
          <p:cNvSpPr txBox="1"/>
          <p:nvPr/>
        </p:nvSpPr>
        <p:spPr>
          <a:xfrm>
            <a:off x="10097050" y="6074275"/>
            <a:ext cx="2439599" cy="352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a:t>
            </a:r>
            <a:r>
              <a:rPr b="0" i="0" lang="en-US" sz="1000" u="none" cap="none" strike="noStrike">
                <a:solidFill>
                  <a:srgbClr val="FFFFFF"/>
                </a:solidFill>
                <a:latin typeface="Arial"/>
                <a:ea typeface="Arial"/>
                <a:cs typeface="Arial"/>
                <a:sym typeface="Arial"/>
              </a:rPr>
              <a:t>*Price based on 1,000 units</a:t>
            </a:r>
          </a:p>
        </p:txBody>
      </p:sp>
      <p:grpSp>
        <p:nvGrpSpPr>
          <p:cNvPr id="420" name="Shape 420"/>
          <p:cNvGrpSpPr/>
          <p:nvPr/>
        </p:nvGrpSpPr>
        <p:grpSpPr>
          <a:xfrm>
            <a:off x="150809" y="6092333"/>
            <a:ext cx="685799" cy="685799"/>
            <a:chOff x="200857" y="5600175"/>
            <a:chExt cx="685799" cy="685799"/>
          </a:xfrm>
        </p:grpSpPr>
        <p:pic>
          <p:nvPicPr>
            <p:cNvPr id="421" name="Shape 421"/>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422" name="Shape 422"/>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idx="2" type="body"/>
          </p:nvPr>
        </p:nvSpPr>
        <p:spPr>
          <a:xfrm>
            <a:off x="0" y="263975"/>
            <a:ext cx="12188824" cy="902100"/>
          </a:xfrm>
          <a:prstGeom prst="rect">
            <a:avLst/>
          </a:prstGeom>
          <a:noFill/>
          <a:ln>
            <a:noFill/>
          </a:ln>
        </p:spPr>
        <p:txBody>
          <a:bodyPr anchorCtr="0" anchor="b" bIns="91425" lIns="91425" rIns="91425" tIns="91425">
            <a:noAutofit/>
          </a:bodyPr>
          <a:lstStyle/>
          <a:p>
            <a:pPr indent="-126947" lvl="0" marL="304747" marR="0" rtl="0" algn="ctr">
              <a:lnSpc>
                <a:spcPct val="90000"/>
              </a:lnSpc>
              <a:spcBef>
                <a:spcPts val="0"/>
              </a:spcBef>
              <a:spcAft>
                <a:spcPts val="0"/>
              </a:spcAft>
              <a:buClr>
                <a:schemeClr val="accent1"/>
              </a:buClr>
              <a:buSzPct val="25000"/>
              <a:buFont typeface="Arial"/>
              <a:buNone/>
            </a:pPr>
            <a:r>
              <a:rPr b="0" i="0" lang="en-US" sz="4400" u="none" cap="none" strike="noStrike">
                <a:solidFill>
                  <a:schemeClr val="accent1"/>
                </a:solidFill>
                <a:latin typeface="Quattrocento Sans"/>
                <a:ea typeface="Quattrocento Sans"/>
                <a:cs typeface="Quattrocento Sans"/>
                <a:sym typeface="Quattrocento Sans"/>
              </a:rPr>
              <a:t>Milestones</a:t>
            </a:r>
          </a:p>
        </p:txBody>
      </p:sp>
      <p:graphicFrame>
        <p:nvGraphicFramePr>
          <p:cNvPr id="429" name="Shape 429"/>
          <p:cNvGraphicFramePr/>
          <p:nvPr/>
        </p:nvGraphicFramePr>
        <p:xfrm>
          <a:off x="1598612" y="1295400"/>
          <a:ext cx="3000000" cy="3000000"/>
        </p:xfrm>
        <a:graphic>
          <a:graphicData uri="http://schemas.openxmlformats.org/drawingml/2006/table">
            <a:tbl>
              <a:tblPr>
                <a:noFill/>
                <a:tableStyleId>{CFB75DDA-9FEB-4CC1-B32A-628C29D53710}</a:tableStyleId>
              </a:tblPr>
              <a:tblGrid>
                <a:gridCol w="2438400"/>
                <a:gridCol w="4948575"/>
                <a:gridCol w="1949350"/>
              </a:tblGrid>
              <a:tr h="620950">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2600" u="none" cap="none" strike="noStrike">
                          <a:solidFill>
                            <a:srgbClr val="FFFFFF"/>
                          </a:solidFill>
                        </a:rPr>
                        <a:t>Deadline</a:t>
                      </a:r>
                    </a:p>
                  </a:txBody>
                  <a:tcPr marT="91425" marB="91425" marR="68575" marL="68575">
                    <a:lnL cap="flat" cmpd="sng" w="12700">
                      <a:solidFill>
                        <a:srgbClr val="5B9BD5"/>
                      </a:solidFill>
                      <a:prstDash val="solid"/>
                      <a:round/>
                      <a:headEnd len="med" w="med" type="none"/>
                      <a:tailEnd len="med" w="med" type="none"/>
                    </a:lnL>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solidFill>
                      <a:srgbClr val="5B9BD5"/>
                    </a:solidFill>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2600" u="none" cap="none" strike="noStrike">
                          <a:solidFill>
                            <a:srgbClr val="FFFFFF"/>
                          </a:solidFill>
                        </a:rPr>
                        <a:t>Task</a:t>
                      </a:r>
                    </a:p>
                  </a:txBody>
                  <a:tcPr marT="91425" marB="91425" marR="68575" marL="68575">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solidFill>
                      <a:srgbClr val="5B9BD5"/>
                    </a:solidFill>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2600" u="none" cap="none" strike="noStrike">
                          <a:solidFill>
                            <a:srgbClr val="FFFFFF"/>
                          </a:solidFill>
                        </a:rPr>
                        <a:t>Status</a:t>
                      </a:r>
                    </a:p>
                  </a:txBody>
                  <a:tcPr marT="91425" marB="91425" marR="68575" marL="68575">
                    <a:lnR cap="flat" cmpd="sng" w="12700">
                      <a:solidFill>
                        <a:srgbClr val="5B9BD5"/>
                      </a:solidFill>
                      <a:prstDash val="solid"/>
                      <a:round/>
                      <a:headEnd len="med" w="med" type="none"/>
                      <a:tailEnd len="med" w="med" type="none"/>
                    </a:lnR>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solidFill>
                      <a:srgbClr val="5B9BD5"/>
                    </a:solidFill>
                  </a:tcPr>
                </a:tc>
              </a:tr>
              <a:tr h="619050">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600" u="none" cap="none" strike="noStrike">
                          <a:solidFill>
                            <a:srgbClr val="FFFFFF"/>
                          </a:solidFill>
                        </a:rPr>
                        <a:t>02/21/17</a:t>
                      </a:r>
                    </a:p>
                  </a:txBody>
                  <a:tcPr marT="91425" marB="91425" marR="68575" marL="68575">
                    <a:lnL cap="flat" cmpd="sng" w="12700">
                      <a:solidFill>
                        <a:srgbClr val="5B9BD5"/>
                      </a:solidFill>
                      <a:prstDash val="solid"/>
                      <a:round/>
                      <a:headEnd len="med" w="med" type="none"/>
                      <a:tailEnd len="med" w="med" type="none"/>
                    </a:lnL>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Finish Research</a:t>
                      </a:r>
                    </a:p>
                  </a:txBody>
                  <a:tcPr marT="91425" marB="91425" marR="68575" marL="68575">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sz="1400" u="none" cap="none" strike="noStrike"/>
                    </a:p>
                  </a:txBody>
                  <a:tcPr marT="91425" marB="91425" marR="68575" marL="68575">
                    <a:lnR cap="flat" cmpd="sng" w="12700">
                      <a:solidFill>
                        <a:srgbClr val="5B9BD5"/>
                      </a:solidFill>
                      <a:prstDash val="solid"/>
                      <a:round/>
                      <a:headEnd len="med" w="med" type="none"/>
                      <a:tailEnd len="med" w="med" type="none"/>
                    </a:lnR>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r>
              <a:tr h="579000">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600" u="none" cap="none" strike="noStrike">
                          <a:solidFill>
                            <a:srgbClr val="FFFFFF"/>
                          </a:solidFill>
                        </a:rPr>
                        <a:t>03/16/17</a:t>
                      </a:r>
                    </a:p>
                  </a:txBody>
                  <a:tcPr marT="91425" marB="91425" marR="68575" marL="68575">
                    <a:lnL cap="flat" cmpd="sng" w="12700">
                      <a:solidFill>
                        <a:srgbClr val="5B9BD5"/>
                      </a:solidFill>
                      <a:prstDash val="solid"/>
                      <a:round/>
                      <a:headEnd len="med" w="med" type="none"/>
                      <a:tailEnd len="med" w="med" type="none"/>
                    </a:lnL>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Voice Control Integrated with GUI</a:t>
                      </a:r>
                    </a:p>
                  </a:txBody>
                  <a:tcPr marT="91425" marB="91425" marR="68575" marL="68575">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sz="1400" u="none" cap="none" strike="noStrike"/>
                    </a:p>
                  </a:txBody>
                  <a:tcPr marT="91425" marB="91425" marR="68575" marL="68575">
                    <a:lnR cap="flat" cmpd="sng" w="12700">
                      <a:solidFill>
                        <a:srgbClr val="5B9BD5"/>
                      </a:solidFill>
                      <a:prstDash val="solid"/>
                      <a:round/>
                      <a:headEnd len="med" w="med" type="none"/>
                      <a:tailEnd len="med" w="med" type="none"/>
                    </a:lnR>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r>
              <a:tr h="586775">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600" u="none" cap="none" strike="noStrike">
                          <a:solidFill>
                            <a:srgbClr val="FFFFFF"/>
                          </a:solidFill>
                        </a:rPr>
                        <a:t>03/31/17</a:t>
                      </a:r>
                    </a:p>
                  </a:txBody>
                  <a:tcPr marT="91425" marB="91425" marR="68575" marL="68575">
                    <a:lnL cap="flat" cmpd="sng" w="12700">
                      <a:solidFill>
                        <a:srgbClr val="5B9BD5"/>
                      </a:solidFill>
                      <a:prstDash val="solid"/>
                      <a:round/>
                      <a:headEnd len="med" w="med" type="none"/>
                      <a:tailEnd len="med" w="med" type="none"/>
                    </a:lnL>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Gesture Control Integrated with GUI</a:t>
                      </a:r>
                    </a:p>
                  </a:txBody>
                  <a:tcPr marT="91425" marB="91425" marR="68575" marL="68575">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sz="1400" u="none" cap="none" strike="noStrike"/>
                    </a:p>
                  </a:txBody>
                  <a:tcPr marT="91425" marB="91425" marR="68575" marL="68575">
                    <a:lnR cap="flat" cmpd="sng" w="12700">
                      <a:solidFill>
                        <a:srgbClr val="5B9BD5"/>
                      </a:solidFill>
                      <a:prstDash val="solid"/>
                      <a:round/>
                      <a:headEnd len="med" w="med" type="none"/>
                      <a:tailEnd len="med" w="med" type="none"/>
                    </a:lnR>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r>
              <a:tr h="619200">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600" u="none" cap="none" strike="noStrike">
                          <a:solidFill>
                            <a:srgbClr val="FFFFFF"/>
                          </a:solidFill>
                        </a:rPr>
                        <a:t>04/06/17</a:t>
                      </a:r>
                    </a:p>
                  </a:txBody>
                  <a:tcPr marT="91425" marB="91425" marR="68575" marL="68575">
                    <a:lnL cap="flat" cmpd="sng" w="12700">
                      <a:solidFill>
                        <a:srgbClr val="5B9BD5"/>
                      </a:solidFill>
                      <a:prstDash val="solid"/>
                      <a:round/>
                      <a:headEnd len="med" w="med" type="none"/>
                      <a:tailEnd len="med" w="med" type="none"/>
                    </a:lnL>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Design &amp; Construct Gesture Base Model</a:t>
                      </a:r>
                    </a:p>
                  </a:txBody>
                  <a:tcPr marT="91425" marB="91425" marR="68575" marL="68575">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sz="1400" u="none" cap="none" strike="noStrike"/>
                    </a:p>
                  </a:txBody>
                  <a:tcPr marT="91425" marB="91425" marR="68575" marL="68575">
                    <a:lnR cap="flat" cmpd="sng" w="12700">
                      <a:solidFill>
                        <a:srgbClr val="5B9BD5"/>
                      </a:solidFill>
                      <a:prstDash val="solid"/>
                      <a:round/>
                      <a:headEnd len="med" w="med" type="none"/>
                      <a:tailEnd len="med" w="med" type="none"/>
                    </a:lnR>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r>
              <a:tr h="632525">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600" u="none" cap="none" strike="noStrike">
                          <a:solidFill>
                            <a:srgbClr val="FFFFFF"/>
                          </a:solidFill>
                        </a:rPr>
                        <a:t>04/17/17</a:t>
                      </a:r>
                    </a:p>
                  </a:txBody>
                  <a:tcPr marT="91425" marB="91425" marR="68575" marL="68575">
                    <a:lnL cap="flat" cmpd="sng" w="12700">
                      <a:solidFill>
                        <a:srgbClr val="5B9BD5"/>
                      </a:solidFill>
                      <a:prstDash val="solid"/>
                      <a:round/>
                      <a:headEnd len="med" w="med" type="none"/>
                      <a:tailEnd len="med" w="med" type="none"/>
                    </a:lnL>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PCB Designed and Tested</a:t>
                      </a:r>
                    </a:p>
                  </a:txBody>
                  <a:tcPr marT="91425" marB="91425" marR="68575" marL="68575">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sz="1400" u="none" cap="none" strike="noStrike"/>
                    </a:p>
                  </a:txBody>
                  <a:tcPr marT="91425" marB="91425" marR="68575" marL="68575">
                    <a:lnR cap="flat" cmpd="sng" w="12700">
                      <a:solidFill>
                        <a:srgbClr val="5B9BD5"/>
                      </a:solidFill>
                      <a:prstDash val="solid"/>
                      <a:round/>
                      <a:headEnd len="med" w="med" type="none"/>
                      <a:tailEnd len="med" w="med" type="none"/>
                    </a:lnR>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r>
              <a:tr h="592500">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600" u="none" cap="none" strike="noStrike">
                          <a:solidFill>
                            <a:srgbClr val="FFFFFF"/>
                          </a:solidFill>
                        </a:rPr>
                        <a:t>04/28/17</a:t>
                      </a:r>
                    </a:p>
                  </a:txBody>
                  <a:tcPr marT="91425" marB="91425" marR="68575" marL="68575">
                    <a:lnL cap="flat" cmpd="sng" w="12700">
                      <a:solidFill>
                        <a:srgbClr val="5B9BD5"/>
                      </a:solidFill>
                      <a:prstDash val="solid"/>
                      <a:round/>
                      <a:headEnd len="med" w="med" type="none"/>
                      <a:tailEnd len="med" w="med" type="none"/>
                    </a:lnL>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Controls System Tested</a:t>
                      </a:r>
                    </a:p>
                  </a:txBody>
                  <a:tcPr marT="91425" marB="91425" marR="68575" marL="68575">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lang="en-US" sz="1100" u="none" cap="none" strike="noStrike">
                          <a:solidFill>
                            <a:srgbClr val="FFFFFF"/>
                          </a:solidFill>
                        </a:rPr>
                        <a:t> </a:t>
                      </a:r>
                    </a:p>
                  </a:txBody>
                  <a:tcPr marT="91425" marB="91425" marR="68575" marL="68575">
                    <a:lnR cap="flat" cmpd="sng" w="12700">
                      <a:solidFill>
                        <a:srgbClr val="5B9BD5"/>
                      </a:solidFill>
                      <a:prstDash val="solid"/>
                      <a:round/>
                      <a:headEnd len="med" w="med" type="none"/>
                      <a:tailEnd len="med" w="med" type="none"/>
                    </a:lnR>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r>
              <a:tr h="512425">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600" u="none" cap="none" strike="noStrike">
                          <a:solidFill>
                            <a:srgbClr val="FFFFFF"/>
                          </a:solidFill>
                        </a:rPr>
                        <a:t>04/30/17</a:t>
                      </a:r>
                    </a:p>
                  </a:txBody>
                  <a:tcPr marT="91425" marB="91425" marR="68575" marL="68575">
                    <a:lnL cap="flat" cmpd="sng" w="12700">
                      <a:solidFill>
                        <a:srgbClr val="5B9BD5"/>
                      </a:solidFill>
                      <a:prstDash val="solid"/>
                      <a:round/>
                      <a:headEnd len="med" w="med" type="none"/>
                      <a:tailEnd len="med" w="med" type="none"/>
                    </a:lnL>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b="1" lang="en-US" sz="1800" u="none" cap="none" strike="noStrike">
                          <a:solidFill>
                            <a:srgbClr val="FFFFFF"/>
                          </a:solidFill>
                        </a:rPr>
                        <a:t>Levitate the Globe</a:t>
                      </a:r>
                    </a:p>
                  </a:txBody>
                  <a:tcPr marT="91425" marB="91425" marR="68575" marL="68575">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FFFFFF"/>
                        </a:buClr>
                        <a:buSzPct val="25000"/>
                        <a:buFont typeface="Arial"/>
                        <a:buNone/>
                      </a:pPr>
                      <a:r>
                        <a:rPr lang="en-US" sz="1100" u="none" cap="none" strike="noStrike">
                          <a:solidFill>
                            <a:srgbClr val="FFFFFF"/>
                          </a:solidFill>
                        </a:rPr>
                        <a:t> </a:t>
                      </a:r>
                    </a:p>
                  </a:txBody>
                  <a:tcPr marT="91425" marB="91425" marR="68575" marL="68575">
                    <a:lnR cap="flat" cmpd="sng" w="12700">
                      <a:solidFill>
                        <a:srgbClr val="5B9BD5"/>
                      </a:solidFill>
                      <a:prstDash val="solid"/>
                      <a:round/>
                      <a:headEnd len="med" w="med" type="none"/>
                      <a:tailEnd len="med" w="med" type="none"/>
                    </a:lnR>
                    <a:lnT cap="flat" cmpd="sng" w="12700">
                      <a:solidFill>
                        <a:srgbClr val="5B9BD5"/>
                      </a:solidFill>
                      <a:prstDash val="solid"/>
                      <a:round/>
                      <a:headEnd len="med" w="med" type="none"/>
                      <a:tailEnd len="med" w="med" type="none"/>
                    </a:lnT>
                    <a:lnB cap="flat" cmpd="sng" w="12700">
                      <a:solidFill>
                        <a:srgbClr val="5B9BD5"/>
                      </a:solidFill>
                      <a:prstDash val="solid"/>
                      <a:round/>
                      <a:headEnd len="med" w="med" type="none"/>
                      <a:tailEnd len="med" w="med" type="none"/>
                    </a:lnB>
                  </a:tcPr>
                </a:tc>
              </a:tr>
            </a:tbl>
          </a:graphicData>
        </a:graphic>
      </p:graphicFrame>
      <p:pic>
        <p:nvPicPr>
          <p:cNvPr id="430" name="Shape 430"/>
          <p:cNvPicPr preferRelativeResize="0"/>
          <p:nvPr/>
        </p:nvPicPr>
        <p:blipFill rotWithShape="1">
          <a:blip r:embed="rId3">
            <a:alphaModFix/>
          </a:blip>
          <a:srcRect b="0" l="0" r="0" t="0"/>
          <a:stretch/>
        </p:blipFill>
        <p:spPr>
          <a:xfrm>
            <a:off x="9856759" y="2009950"/>
            <a:ext cx="426950" cy="426950"/>
          </a:xfrm>
          <a:prstGeom prst="rect">
            <a:avLst/>
          </a:prstGeom>
          <a:noFill/>
          <a:ln>
            <a:noFill/>
          </a:ln>
        </p:spPr>
      </p:pic>
      <p:pic>
        <p:nvPicPr>
          <p:cNvPr id="431" name="Shape 431"/>
          <p:cNvPicPr preferRelativeResize="0"/>
          <p:nvPr/>
        </p:nvPicPr>
        <p:blipFill rotWithShape="1">
          <a:blip r:embed="rId3">
            <a:alphaModFix/>
          </a:blip>
          <a:srcRect b="0" l="0" r="0" t="0"/>
          <a:stretch/>
        </p:blipFill>
        <p:spPr>
          <a:xfrm>
            <a:off x="9856759" y="2614360"/>
            <a:ext cx="426950" cy="426950"/>
          </a:xfrm>
          <a:prstGeom prst="rect">
            <a:avLst/>
          </a:prstGeom>
          <a:noFill/>
          <a:ln>
            <a:noFill/>
          </a:ln>
        </p:spPr>
      </p:pic>
      <p:pic>
        <p:nvPicPr>
          <p:cNvPr id="432" name="Shape 432"/>
          <p:cNvPicPr preferRelativeResize="0"/>
          <p:nvPr/>
        </p:nvPicPr>
        <p:blipFill rotWithShape="1">
          <a:blip r:embed="rId3">
            <a:alphaModFix/>
          </a:blip>
          <a:srcRect b="0" l="0" r="0" t="0"/>
          <a:stretch/>
        </p:blipFill>
        <p:spPr>
          <a:xfrm>
            <a:off x="9856759" y="3218760"/>
            <a:ext cx="426950" cy="426950"/>
          </a:xfrm>
          <a:prstGeom prst="rect">
            <a:avLst/>
          </a:prstGeom>
          <a:noFill/>
          <a:ln>
            <a:noFill/>
          </a:ln>
        </p:spPr>
      </p:pic>
      <p:pic>
        <p:nvPicPr>
          <p:cNvPr id="433" name="Shape 433"/>
          <p:cNvPicPr preferRelativeResize="0"/>
          <p:nvPr/>
        </p:nvPicPr>
        <p:blipFill rotWithShape="1">
          <a:blip r:embed="rId3">
            <a:alphaModFix/>
          </a:blip>
          <a:srcRect b="0" l="0" r="0" t="0"/>
          <a:stretch/>
        </p:blipFill>
        <p:spPr>
          <a:xfrm>
            <a:off x="9856759" y="3823175"/>
            <a:ext cx="426950" cy="426950"/>
          </a:xfrm>
          <a:prstGeom prst="rect">
            <a:avLst/>
          </a:prstGeom>
          <a:noFill/>
          <a:ln>
            <a:noFill/>
          </a:ln>
        </p:spPr>
      </p:pic>
      <p:pic>
        <p:nvPicPr>
          <p:cNvPr id="434" name="Shape 434"/>
          <p:cNvPicPr preferRelativeResize="0"/>
          <p:nvPr/>
        </p:nvPicPr>
        <p:blipFill rotWithShape="1">
          <a:blip r:embed="rId3">
            <a:alphaModFix/>
          </a:blip>
          <a:srcRect b="0" l="0" r="0" t="0"/>
          <a:stretch/>
        </p:blipFill>
        <p:spPr>
          <a:xfrm>
            <a:off x="9856759" y="4427575"/>
            <a:ext cx="426950" cy="426950"/>
          </a:xfrm>
          <a:prstGeom prst="rect">
            <a:avLst/>
          </a:prstGeom>
          <a:noFill/>
          <a:ln>
            <a:noFill/>
          </a:ln>
        </p:spPr>
      </p:pic>
      <p:pic>
        <p:nvPicPr>
          <p:cNvPr id="435" name="Shape 435"/>
          <p:cNvPicPr preferRelativeResize="0"/>
          <p:nvPr/>
        </p:nvPicPr>
        <p:blipFill rotWithShape="1">
          <a:blip r:embed="rId3">
            <a:alphaModFix/>
          </a:blip>
          <a:srcRect b="0" l="0" r="0" t="0"/>
          <a:stretch/>
        </p:blipFill>
        <p:spPr>
          <a:xfrm>
            <a:off x="9856784" y="5031975"/>
            <a:ext cx="426899" cy="426899"/>
          </a:xfrm>
          <a:prstGeom prst="rect">
            <a:avLst/>
          </a:prstGeom>
          <a:noFill/>
          <a:ln>
            <a:noFill/>
          </a:ln>
        </p:spPr>
      </p:pic>
      <p:pic>
        <p:nvPicPr>
          <p:cNvPr id="436" name="Shape 436"/>
          <p:cNvPicPr preferRelativeResize="0"/>
          <p:nvPr/>
        </p:nvPicPr>
        <p:blipFill rotWithShape="1">
          <a:blip r:embed="rId4">
            <a:alphaModFix/>
          </a:blip>
          <a:srcRect b="0" l="0" r="0" t="0"/>
          <a:stretch/>
        </p:blipFill>
        <p:spPr>
          <a:xfrm>
            <a:off x="9919960" y="5695123"/>
            <a:ext cx="300549" cy="300549"/>
          </a:xfrm>
          <a:prstGeom prst="rect">
            <a:avLst/>
          </a:prstGeom>
          <a:noFill/>
          <a:ln>
            <a:noFill/>
          </a:ln>
        </p:spPr>
      </p:pic>
      <p:sp>
        <p:nvSpPr>
          <p:cNvPr id="437" name="Shape 437"/>
          <p:cNvSpPr/>
          <p:nvPr/>
        </p:nvSpPr>
        <p:spPr>
          <a:xfrm>
            <a:off x="9856786" y="5636325"/>
            <a:ext cx="426899" cy="368099"/>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38" name="Shape 438"/>
          <p:cNvGrpSpPr/>
          <p:nvPr/>
        </p:nvGrpSpPr>
        <p:grpSpPr>
          <a:xfrm>
            <a:off x="150809" y="6092333"/>
            <a:ext cx="685799" cy="685799"/>
            <a:chOff x="200857" y="5600175"/>
            <a:chExt cx="685799" cy="685799"/>
          </a:xfrm>
        </p:grpSpPr>
        <p:pic>
          <p:nvPicPr>
            <p:cNvPr id="439" name="Shape 439"/>
            <p:cNvPicPr preferRelativeResize="0"/>
            <p:nvPr/>
          </p:nvPicPr>
          <p:blipFill rotWithShape="1">
            <a:blip r:embed="rId5">
              <a:alphaModFix/>
            </a:blip>
            <a:srcRect b="0" l="0" r="0" t="0"/>
            <a:stretch/>
          </p:blipFill>
          <p:spPr>
            <a:xfrm>
              <a:off x="200857" y="5600175"/>
              <a:ext cx="685799" cy="685799"/>
            </a:xfrm>
            <a:prstGeom prst="rect">
              <a:avLst/>
            </a:prstGeom>
            <a:noFill/>
            <a:ln>
              <a:noFill/>
            </a:ln>
          </p:spPr>
        </p:pic>
        <p:pic>
          <p:nvPicPr>
            <p:cNvPr descr="projection chart.jpg" id="440" name="Shape 440"/>
            <p:cNvPicPr preferRelativeResize="0"/>
            <p:nvPr/>
          </p:nvPicPr>
          <p:blipFill rotWithShape="1">
            <a:blip r:embed="rId6">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1218883" y="274637"/>
            <a:ext cx="10360500" cy="1223960"/>
          </a:xfrm>
          <a:prstGeom prst="rect">
            <a:avLst/>
          </a:prstGeom>
          <a:noFill/>
          <a:ln>
            <a:noFill/>
          </a:ln>
        </p:spPr>
        <p:txBody>
          <a:bodyPr anchorCtr="0" anchor="b" bIns="91425" lIns="91425" rIns="91425" tIns="91425">
            <a:noAutofit/>
          </a:bodyPr>
          <a:lstStyle/>
          <a:p>
            <a:pPr indent="-126947" lvl="0" marL="304747" marR="0" rtl="0" algn="ctr">
              <a:lnSpc>
                <a:spcPct val="90000"/>
              </a:lnSpc>
              <a:spcBef>
                <a:spcPts val="0"/>
              </a:spcBef>
              <a:spcAft>
                <a:spcPts val="0"/>
              </a:spcAft>
              <a:buClr>
                <a:schemeClr val="accent1"/>
              </a:buClr>
              <a:buSzPct val="25000"/>
              <a:buFont typeface="Calibri"/>
              <a:buNone/>
            </a:pPr>
            <a:r>
              <a:rPr b="0" i="0" lang="en-US" sz="3600" u="none" cap="none" strike="noStrike">
                <a:solidFill>
                  <a:schemeClr val="accent1"/>
                </a:solidFill>
                <a:latin typeface="Quattrocento Sans"/>
                <a:ea typeface="Quattrocento Sans"/>
                <a:cs typeface="Quattrocento Sans"/>
                <a:sym typeface="Quattrocento Sans"/>
              </a:rPr>
              <a:t>The Future of Trotter</a:t>
            </a:r>
          </a:p>
        </p:txBody>
      </p:sp>
      <p:pic>
        <p:nvPicPr>
          <p:cNvPr descr="Image result for museums globe" id="446" name="Shape 446"/>
          <p:cNvPicPr preferRelativeResize="0"/>
          <p:nvPr/>
        </p:nvPicPr>
        <p:blipFill rotWithShape="1">
          <a:blip r:embed="rId3">
            <a:alphaModFix/>
          </a:blip>
          <a:srcRect b="0" l="0" r="0" t="0"/>
          <a:stretch/>
        </p:blipFill>
        <p:spPr>
          <a:xfrm>
            <a:off x="3008233" y="1498598"/>
            <a:ext cx="6781800" cy="50227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idx="1" type="body"/>
          </p:nvPr>
        </p:nvSpPr>
        <p:spPr>
          <a:xfrm>
            <a:off x="836608" y="2057400"/>
            <a:ext cx="7543802" cy="1744074"/>
          </a:xfrm>
          <a:prstGeom prst="rect">
            <a:avLst/>
          </a:prstGeom>
          <a:noFill/>
          <a:ln>
            <a:noFill/>
          </a:ln>
        </p:spPr>
        <p:txBody>
          <a:bodyPr anchorCtr="0" anchor="t" bIns="60925" lIns="121875" rIns="121875" tIns="60925">
            <a:noAutofit/>
          </a:bodyPr>
          <a:lstStyle/>
          <a:p>
            <a:pPr indent="0" lvl="0" marL="0" marR="0" rtl="0" algn="l">
              <a:lnSpc>
                <a:spcPct val="90000"/>
              </a:lnSpc>
              <a:spcBef>
                <a:spcPts val="0"/>
              </a:spcBef>
              <a:spcAft>
                <a:spcPts val="0"/>
              </a:spcAft>
              <a:buClr>
                <a:schemeClr val="accent1"/>
              </a:buClr>
              <a:buSzPct val="25000"/>
              <a:buFont typeface="Arial"/>
              <a:buNone/>
            </a:pPr>
            <a:r>
              <a:rPr b="0" i="0" lang="en-US" sz="8800" u="none" cap="none" strike="noStrike">
                <a:solidFill>
                  <a:schemeClr val="accent1"/>
                </a:solidFill>
                <a:latin typeface="Quattrocento Sans"/>
                <a:ea typeface="Quattrocento Sans"/>
                <a:cs typeface="Quattrocento Sans"/>
                <a:sym typeface="Quattrocento Sans"/>
              </a:rPr>
              <a:t>Thank You!</a:t>
            </a:r>
          </a:p>
        </p:txBody>
      </p:sp>
      <p:grpSp>
        <p:nvGrpSpPr>
          <p:cNvPr id="452" name="Shape 452"/>
          <p:cNvGrpSpPr/>
          <p:nvPr/>
        </p:nvGrpSpPr>
        <p:grpSpPr>
          <a:xfrm>
            <a:off x="10434257" y="5865183"/>
            <a:ext cx="1680881" cy="916616"/>
            <a:chOff x="2619215" y="1562100"/>
            <a:chExt cx="7056600" cy="3848099"/>
          </a:xfrm>
        </p:grpSpPr>
        <p:sp>
          <p:nvSpPr>
            <p:cNvPr id="453" name="Shape 453"/>
            <p:cNvSpPr/>
            <p:nvPr/>
          </p:nvSpPr>
          <p:spPr>
            <a:xfrm>
              <a:off x="2619215" y="1562100"/>
              <a:ext cx="7056600" cy="3848099"/>
            </a:xfrm>
            <a:prstGeom prst="rect">
              <a:avLst/>
            </a:prstGeom>
            <a:gradFill>
              <a:gsLst>
                <a:gs pos="0">
                  <a:srgbClr val="FFE2D5"/>
                </a:gs>
                <a:gs pos="40000">
                  <a:srgbClr val="FEAE77"/>
                </a:gs>
                <a:gs pos="100000">
                  <a:srgbClr val="F38A0A"/>
                </a:gs>
              </a:gsLst>
              <a:lin ang="5040080" scaled="0"/>
            </a:gradFill>
            <a:ln cap="flat" cmpd="sng" w="9525">
              <a:solidFill>
                <a:schemeClr val="accent2"/>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chemeClr val="dk1"/>
                </a:solidFill>
                <a:latin typeface="Calibri"/>
                <a:ea typeface="Calibri"/>
                <a:cs typeface="Calibri"/>
                <a:sym typeface="Calibri"/>
              </a:endParaRPr>
            </a:p>
          </p:txBody>
        </p:sp>
        <p:pic>
          <p:nvPicPr>
            <p:cNvPr descr="Image result for morris cerullo world evangelism" id="454" name="Shape 454"/>
            <p:cNvPicPr preferRelativeResize="0"/>
            <p:nvPr/>
          </p:nvPicPr>
          <p:blipFill rotWithShape="1">
            <a:blip r:embed="rId3">
              <a:alphaModFix/>
            </a:blip>
            <a:srcRect b="0" l="0" r="0" t="0"/>
            <a:stretch/>
          </p:blipFill>
          <p:spPr>
            <a:xfrm>
              <a:off x="3275009" y="1825516"/>
              <a:ext cx="6122400" cy="3279899"/>
            </a:xfrm>
            <a:prstGeom prst="rect">
              <a:avLst/>
            </a:prstGeom>
            <a:noFill/>
            <a:ln>
              <a:noFill/>
            </a:ln>
          </p:spPr>
        </p:pic>
      </p:grpSp>
      <p:pic>
        <p:nvPicPr>
          <p:cNvPr descr="flyer.jpg" id="455" name="Shape 455"/>
          <p:cNvPicPr preferRelativeResize="0"/>
          <p:nvPr/>
        </p:nvPicPr>
        <p:blipFill rotWithShape="1">
          <a:blip r:embed="rId4">
            <a:alphaModFix/>
          </a:blip>
          <a:srcRect b="0" l="0" r="0" t="0"/>
          <a:stretch/>
        </p:blipFill>
        <p:spPr>
          <a:xfrm>
            <a:off x="6886575" y="0"/>
            <a:ext cx="5302250" cy="6858000"/>
          </a:xfrm>
          <a:prstGeom prst="rect">
            <a:avLst/>
          </a:prstGeom>
          <a:noFill/>
          <a:ln>
            <a:noFill/>
          </a:ln>
        </p:spPr>
      </p:pic>
      <p:grpSp>
        <p:nvGrpSpPr>
          <p:cNvPr id="456" name="Shape 456"/>
          <p:cNvGrpSpPr/>
          <p:nvPr/>
        </p:nvGrpSpPr>
        <p:grpSpPr>
          <a:xfrm>
            <a:off x="150809" y="6092333"/>
            <a:ext cx="685799" cy="685799"/>
            <a:chOff x="200857" y="5600175"/>
            <a:chExt cx="685799" cy="685799"/>
          </a:xfrm>
        </p:grpSpPr>
        <p:pic>
          <p:nvPicPr>
            <p:cNvPr id="457" name="Shape 457"/>
            <p:cNvPicPr preferRelativeResize="0"/>
            <p:nvPr/>
          </p:nvPicPr>
          <p:blipFill rotWithShape="1">
            <a:blip r:embed="rId5">
              <a:alphaModFix/>
            </a:blip>
            <a:srcRect b="0" l="0" r="0" t="0"/>
            <a:stretch/>
          </p:blipFill>
          <p:spPr>
            <a:xfrm>
              <a:off x="200857" y="5600175"/>
              <a:ext cx="685799" cy="685799"/>
            </a:xfrm>
            <a:prstGeom prst="rect">
              <a:avLst/>
            </a:prstGeom>
            <a:noFill/>
            <a:ln>
              <a:noFill/>
            </a:ln>
          </p:spPr>
        </p:pic>
        <p:pic>
          <p:nvPicPr>
            <p:cNvPr descr="projection chart.jpg" id="458" name="Shape 458"/>
            <p:cNvPicPr preferRelativeResize="0"/>
            <p:nvPr/>
          </p:nvPicPr>
          <p:blipFill rotWithShape="1">
            <a:blip r:embed="rId6">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1218883" y="274637"/>
            <a:ext cx="10360500" cy="1223960"/>
          </a:xfrm>
          <a:prstGeom prst="rect">
            <a:avLst/>
          </a:prstGeom>
          <a:noFill/>
          <a:ln>
            <a:noFill/>
          </a:ln>
        </p:spPr>
        <p:txBody>
          <a:bodyPr anchorCtr="0" anchor="b" bIns="60925" lIns="121875" rIns="121875" tIns="60925">
            <a:noAutofit/>
          </a:bodyPr>
          <a:lstStyle/>
          <a:p>
            <a:pPr indent="0" lvl="0" marL="0" marR="0" rtl="0" algn="ctr">
              <a:lnSpc>
                <a:spcPct val="90000"/>
              </a:lnSpc>
              <a:spcBef>
                <a:spcPts val="0"/>
              </a:spcBef>
              <a:spcAft>
                <a:spcPts val="0"/>
              </a:spcAft>
              <a:buClr>
                <a:schemeClr val="l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Vision</a:t>
            </a:r>
          </a:p>
        </p:txBody>
      </p:sp>
      <p:pic>
        <p:nvPicPr>
          <p:cNvPr descr="https://lh6.googleusercontent.com/fdKLcYc0kHPxa-VSWgU7MQqY4psbM6RULwrEDEjvvlcrGv4x7YunTC20uoRflD2pa5Wt48J2616DD_SAjs5iZ-G3fZhabyCE8tL-eYrIGbINocijQd0-qGP-MnUa52kWM52JmG-xEUA" id="134" name="Shape 134"/>
          <p:cNvPicPr preferRelativeResize="0"/>
          <p:nvPr/>
        </p:nvPicPr>
        <p:blipFill rotWithShape="1">
          <a:blip r:embed="rId3">
            <a:alphaModFix/>
          </a:blip>
          <a:srcRect b="0" l="0" r="0" t="0"/>
          <a:stretch/>
        </p:blipFill>
        <p:spPr>
          <a:xfrm>
            <a:off x="2535109" y="1371600"/>
            <a:ext cx="7674101" cy="5116068"/>
          </a:xfrm>
          <a:prstGeom prst="rect">
            <a:avLst/>
          </a:prstGeom>
          <a:noFill/>
          <a:ln>
            <a:noFill/>
          </a:ln>
        </p:spPr>
      </p:pic>
      <p:sp>
        <p:nvSpPr>
          <p:cNvPr id="135" name="Shape 135"/>
          <p:cNvSpPr/>
          <p:nvPr/>
        </p:nvSpPr>
        <p:spPr>
          <a:xfrm>
            <a:off x="5561012" y="2743200"/>
            <a:ext cx="253596"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Calibri"/>
              <a:buNone/>
            </a:pPr>
            <a:r>
              <a:rPr b="0" i="0" lang="en-US" sz="2400" u="none" cap="none" strike="noStrike">
                <a:solidFill>
                  <a:schemeClr val="lt1"/>
                </a:solidFill>
                <a:latin typeface="Calibri"/>
                <a:ea typeface="Calibri"/>
                <a:cs typeface="Calibri"/>
                <a:sym typeface="Calibri"/>
              </a:rPr>
              <a:t> </a:t>
            </a:r>
          </a:p>
        </p:txBody>
      </p:sp>
      <p:grpSp>
        <p:nvGrpSpPr>
          <p:cNvPr id="136" name="Shape 136"/>
          <p:cNvGrpSpPr/>
          <p:nvPr/>
        </p:nvGrpSpPr>
        <p:grpSpPr>
          <a:xfrm>
            <a:off x="150809" y="6092333"/>
            <a:ext cx="685799" cy="685799"/>
            <a:chOff x="200857" y="5600175"/>
            <a:chExt cx="685799" cy="685799"/>
          </a:xfrm>
        </p:grpSpPr>
        <p:pic>
          <p:nvPicPr>
            <p:cNvPr id="137" name="Shape 137"/>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138" name="Shape 138"/>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0" y="274637"/>
            <a:ext cx="12188824" cy="1223960"/>
          </a:xfrm>
          <a:prstGeom prst="rect">
            <a:avLst/>
          </a:prstGeom>
          <a:noFill/>
          <a:ln>
            <a:noFill/>
          </a:ln>
        </p:spPr>
        <p:txBody>
          <a:bodyPr anchorCtr="0" anchor="b" bIns="60925" lIns="121875" rIns="121875" tIns="60925">
            <a:noAutofit/>
          </a:bodyPr>
          <a:lstStyle/>
          <a:p>
            <a:pPr indent="0" lvl="0" marL="0" marR="0" rtl="0" algn="ctr">
              <a:lnSpc>
                <a:spcPct val="90000"/>
              </a:lnSpc>
              <a:spcBef>
                <a:spcPts val="0"/>
              </a:spcBef>
              <a:spcAft>
                <a:spcPts val="0"/>
              </a:spcAft>
              <a:buClr>
                <a:schemeClr val="l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Our Proposal</a:t>
            </a:r>
          </a:p>
        </p:txBody>
      </p:sp>
      <p:sp>
        <p:nvSpPr>
          <p:cNvPr id="144" name="Shape 144"/>
          <p:cNvSpPr/>
          <p:nvPr/>
        </p:nvSpPr>
        <p:spPr>
          <a:xfrm>
            <a:off x="2436810" y="1752600"/>
            <a:ext cx="1778959" cy="646331"/>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0" i="0" lang="en-US" sz="3000" u="none" cap="none" strike="noStrike">
                <a:solidFill>
                  <a:schemeClr val="accent1"/>
                </a:solidFill>
                <a:latin typeface="Quattrocento Sans"/>
                <a:ea typeface="Quattrocento Sans"/>
                <a:cs typeface="Quattrocento Sans"/>
                <a:sym typeface="Quattrocento Sans"/>
              </a:rPr>
              <a:t>Physical</a:t>
            </a:r>
          </a:p>
        </p:txBody>
      </p:sp>
      <p:grpSp>
        <p:nvGrpSpPr>
          <p:cNvPr id="145" name="Shape 145"/>
          <p:cNvGrpSpPr/>
          <p:nvPr/>
        </p:nvGrpSpPr>
        <p:grpSpPr>
          <a:xfrm>
            <a:off x="7008812" y="2441447"/>
            <a:ext cx="4030018" cy="3730753"/>
            <a:chOff x="7313610" y="2667000"/>
            <a:chExt cx="3320647" cy="2981423"/>
          </a:xfrm>
        </p:grpSpPr>
        <p:pic>
          <p:nvPicPr>
            <p:cNvPr descr="https://lh5.googleusercontent.com/P6hX1zqPPwuwRvlRsRkF6c_4qjDMNHPyFQwARFC-mDK8vme63FsHFqGRWb4lb7PVziiP1uVKsPuhfX-7HUtqA-zMaKHUe-5yNH0hVSxIb4dC8Iq-h6MxVwXBDKM5rG8JmFaj524G" id="146" name="Shape 146"/>
            <p:cNvPicPr preferRelativeResize="0"/>
            <p:nvPr/>
          </p:nvPicPr>
          <p:blipFill rotWithShape="1">
            <a:blip r:embed="rId3">
              <a:alphaModFix/>
            </a:blip>
            <a:srcRect b="2041" l="0" r="0" t="0"/>
            <a:stretch/>
          </p:blipFill>
          <p:spPr>
            <a:xfrm>
              <a:off x="7313610" y="2667000"/>
              <a:ext cx="3320647" cy="2981423"/>
            </a:xfrm>
            <a:prstGeom prst="rect">
              <a:avLst/>
            </a:prstGeom>
            <a:noFill/>
            <a:ln>
              <a:noFill/>
            </a:ln>
          </p:spPr>
        </p:pic>
        <p:pic>
          <p:nvPicPr>
            <p:cNvPr descr="https://lh5.googleusercontent.com/LyIfMxz5XTqwVmx2lwrdT8DJ5MEPKBSc5oFnK-7WMOzjWWg6cyTkYv6AOj6XsB5DbEAaQsQqPyDaN36Qaoj7RLDLbvzJpJZXmhVSHaBp1_7b4wqemc2xZcAg2CvRql5hmmDF4r1y8TI" id="147" name="Shape 147"/>
            <p:cNvPicPr preferRelativeResize="0"/>
            <p:nvPr/>
          </p:nvPicPr>
          <p:blipFill rotWithShape="1">
            <a:blip r:embed="rId4">
              <a:alphaModFix/>
            </a:blip>
            <a:srcRect b="0" l="0" r="0" t="0"/>
            <a:stretch/>
          </p:blipFill>
          <p:spPr>
            <a:xfrm>
              <a:off x="8228010" y="4953000"/>
              <a:ext cx="814660" cy="457200"/>
            </a:xfrm>
            <a:prstGeom prst="rect">
              <a:avLst/>
            </a:prstGeom>
            <a:noFill/>
            <a:ln>
              <a:noFill/>
            </a:ln>
          </p:spPr>
        </p:pic>
      </p:grpSp>
      <p:grpSp>
        <p:nvGrpSpPr>
          <p:cNvPr id="148" name="Shape 148"/>
          <p:cNvGrpSpPr/>
          <p:nvPr/>
        </p:nvGrpSpPr>
        <p:grpSpPr>
          <a:xfrm>
            <a:off x="1446212" y="2438400"/>
            <a:ext cx="3984776" cy="3679829"/>
            <a:chOff x="1446212" y="2655505"/>
            <a:chExt cx="3320647" cy="3066524"/>
          </a:xfrm>
        </p:grpSpPr>
        <p:pic>
          <p:nvPicPr>
            <p:cNvPr descr="https://lh6.googleusercontent.com/CZkm9lYfz_h_BFvjSwJqxQEHwJxCBILZ-pd8kFv-10lLzX1X0FDmOTbxTnlEIp0Vk8uOMUITjhBht7YvY_meTlmIww7DWDWYW0ab9_k5mJvgrOHhMhiTnnmy-FmH0HcZHGYvItofgb4" id="149" name="Shape 149"/>
            <p:cNvPicPr preferRelativeResize="0"/>
            <p:nvPr/>
          </p:nvPicPr>
          <p:blipFill rotWithShape="1">
            <a:blip r:embed="rId5">
              <a:alphaModFix/>
            </a:blip>
            <a:srcRect b="0" l="0" r="0" t="0"/>
            <a:stretch/>
          </p:blipFill>
          <p:spPr>
            <a:xfrm>
              <a:off x="1446212" y="2655505"/>
              <a:ext cx="3320647" cy="3066524"/>
            </a:xfrm>
            <a:prstGeom prst="rect">
              <a:avLst/>
            </a:prstGeom>
            <a:noFill/>
            <a:ln>
              <a:noFill/>
            </a:ln>
          </p:spPr>
        </p:pic>
        <p:pic>
          <p:nvPicPr>
            <p:cNvPr descr="https://lh5.googleusercontent.com/LyIfMxz5XTqwVmx2lwrdT8DJ5MEPKBSc5oFnK-7WMOzjWWg6cyTkYv6AOj6XsB5DbEAaQsQqPyDaN36Qaoj7RLDLbvzJpJZXmhVSHaBp1_7b4wqemc2xZcAg2CvRql5hmmDF4r1y8TI" id="150" name="Shape 150"/>
            <p:cNvPicPr preferRelativeResize="0"/>
            <p:nvPr/>
          </p:nvPicPr>
          <p:blipFill rotWithShape="1">
            <a:blip r:embed="rId6">
              <a:alphaModFix/>
            </a:blip>
            <a:srcRect b="0" l="0" r="0" t="0"/>
            <a:stretch/>
          </p:blipFill>
          <p:spPr>
            <a:xfrm>
              <a:off x="2436809" y="5029200"/>
              <a:ext cx="814660" cy="457200"/>
            </a:xfrm>
            <a:prstGeom prst="rect">
              <a:avLst/>
            </a:prstGeom>
            <a:noFill/>
            <a:ln>
              <a:noFill/>
            </a:ln>
          </p:spPr>
        </p:pic>
      </p:grpSp>
      <p:sp>
        <p:nvSpPr>
          <p:cNvPr id="151" name="Shape 151"/>
          <p:cNvSpPr/>
          <p:nvPr/>
        </p:nvSpPr>
        <p:spPr>
          <a:xfrm>
            <a:off x="8228010" y="1801367"/>
            <a:ext cx="1592767" cy="64633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0" i="0" lang="en-US" sz="3000" u="none" cap="none" strike="noStrike">
                <a:solidFill>
                  <a:schemeClr val="accent1"/>
                </a:solidFill>
                <a:latin typeface="Quattrocento Sans"/>
                <a:ea typeface="Quattrocento Sans"/>
                <a:cs typeface="Quattrocento Sans"/>
                <a:sym typeface="Quattrocento Sans"/>
              </a:rPr>
              <a:t>Virtual</a:t>
            </a:r>
          </a:p>
        </p:txBody>
      </p:sp>
      <p:sp>
        <p:nvSpPr>
          <p:cNvPr id="152" name="Shape 152"/>
          <p:cNvSpPr/>
          <p:nvPr/>
        </p:nvSpPr>
        <p:spPr>
          <a:xfrm>
            <a:off x="5484812" y="3352800"/>
            <a:ext cx="1447800" cy="156966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3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ct val="25000"/>
              <a:buFont typeface="Calibri"/>
              <a:buNone/>
            </a:pPr>
            <a:r>
              <a:rPr b="0" i="0" lang="en-US" sz="3600" u="none" cap="none" strike="noStrike">
                <a:solidFill>
                  <a:schemeClr val="accent1"/>
                </a:solidFill>
                <a:latin typeface="Quattrocento Sans"/>
                <a:ea typeface="Quattrocento Sans"/>
                <a:cs typeface="Quattrocento Sans"/>
                <a:sym typeface="Quattrocento Sans"/>
              </a:rPr>
              <a:t>OR</a:t>
            </a:r>
          </a:p>
        </p:txBody>
      </p:sp>
      <p:grpSp>
        <p:nvGrpSpPr>
          <p:cNvPr id="153" name="Shape 153"/>
          <p:cNvGrpSpPr/>
          <p:nvPr/>
        </p:nvGrpSpPr>
        <p:grpSpPr>
          <a:xfrm>
            <a:off x="150812" y="6092333"/>
            <a:ext cx="685799" cy="685799"/>
            <a:chOff x="200857" y="5600175"/>
            <a:chExt cx="685799" cy="685799"/>
          </a:xfrm>
        </p:grpSpPr>
        <p:pic>
          <p:nvPicPr>
            <p:cNvPr id="154" name="Shape 154"/>
            <p:cNvPicPr preferRelativeResize="0"/>
            <p:nvPr/>
          </p:nvPicPr>
          <p:blipFill rotWithShape="1">
            <a:blip r:embed="rId7">
              <a:alphaModFix/>
            </a:blip>
            <a:srcRect b="0" l="0" r="0" t="0"/>
            <a:stretch/>
          </p:blipFill>
          <p:spPr>
            <a:xfrm>
              <a:off x="200857" y="5600175"/>
              <a:ext cx="685799" cy="685799"/>
            </a:xfrm>
            <a:prstGeom prst="rect">
              <a:avLst/>
            </a:prstGeom>
            <a:noFill/>
            <a:ln>
              <a:noFill/>
            </a:ln>
          </p:spPr>
        </p:pic>
        <p:pic>
          <p:nvPicPr>
            <p:cNvPr descr="projection chart.jpg" id="155" name="Shape 155"/>
            <p:cNvPicPr preferRelativeResize="0"/>
            <p:nvPr/>
          </p:nvPicPr>
          <p:blipFill rotWithShape="1">
            <a:blip r:embed="rId8">
              <a:alphaModFix/>
            </a:blip>
            <a:srcRect b="82717" l="1722" r="69538" t="4938"/>
            <a:stretch/>
          </p:blipFill>
          <p:spPr>
            <a:xfrm>
              <a:off x="353257" y="5791200"/>
              <a:ext cx="369801" cy="228600"/>
            </a:xfrm>
            <a:prstGeom prst="rect">
              <a:avLst/>
            </a:prstGeom>
            <a:noFill/>
            <a:ln>
              <a:noFill/>
            </a:ln>
          </p:spPr>
        </p:pic>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1218882" y="1701800"/>
            <a:ext cx="4062900" cy="2438399"/>
          </a:xfrm>
          <a:prstGeom prst="rect">
            <a:avLst/>
          </a:prstGeom>
          <a:noFill/>
          <a:ln>
            <a:noFill/>
          </a:ln>
        </p:spPr>
        <p:txBody>
          <a:bodyPr anchorCtr="0" anchor="b" bIns="60925" lIns="121875" rIns="121875" tIns="60925">
            <a:noAutofit/>
          </a:bodyPr>
          <a:lstStyle/>
          <a:p>
            <a:pPr indent="0" lvl="0" marL="0" marR="0" rtl="0" algn="r">
              <a:lnSpc>
                <a:spcPct val="90000"/>
              </a:lnSpc>
              <a:spcBef>
                <a:spcPts val="0"/>
              </a:spcBef>
              <a:spcAft>
                <a:spcPts val="0"/>
              </a:spcAft>
              <a:buClr>
                <a:schemeClr val="l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Virtual Globe</a:t>
            </a:r>
          </a:p>
        </p:txBody>
      </p:sp>
      <p:pic>
        <p:nvPicPr>
          <p:cNvPr descr="projection chart.jpg" id="161" name="Shape 161"/>
          <p:cNvPicPr preferRelativeResize="0"/>
          <p:nvPr/>
        </p:nvPicPr>
        <p:blipFill rotWithShape="1">
          <a:blip r:embed="rId3">
            <a:alphaModFix/>
          </a:blip>
          <a:srcRect b="2169" l="0" r="4064" t="0"/>
          <a:stretch/>
        </p:blipFill>
        <p:spPr>
          <a:xfrm>
            <a:off x="6139975" y="-15600"/>
            <a:ext cx="4684499" cy="6873599"/>
          </a:xfrm>
          <a:prstGeom prst="rect">
            <a:avLst/>
          </a:prstGeom>
          <a:noFill/>
          <a:ln>
            <a:noFill/>
          </a:ln>
        </p:spPr>
      </p:pic>
      <p:grpSp>
        <p:nvGrpSpPr>
          <p:cNvPr id="162" name="Shape 162"/>
          <p:cNvGrpSpPr/>
          <p:nvPr/>
        </p:nvGrpSpPr>
        <p:grpSpPr>
          <a:xfrm>
            <a:off x="150809" y="6092333"/>
            <a:ext cx="685799" cy="685799"/>
            <a:chOff x="200857" y="5600175"/>
            <a:chExt cx="685799" cy="685799"/>
          </a:xfrm>
        </p:grpSpPr>
        <p:pic>
          <p:nvPicPr>
            <p:cNvPr id="163" name="Shape 163"/>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164" name="Shape 164"/>
            <p:cNvPicPr preferRelativeResize="0"/>
            <p:nvPr/>
          </p:nvPicPr>
          <p:blipFill rotWithShape="1">
            <a:blip r:embed="rId5">
              <a:alphaModFix/>
            </a:blip>
            <a:srcRect b="82717" l="1722" r="69538" t="4938"/>
            <a:stretch/>
          </p:blipFill>
          <p:spPr>
            <a:xfrm>
              <a:off x="353260" y="5791200"/>
              <a:ext cx="369801" cy="228600"/>
            </a:xfrm>
            <a:prstGeom prst="rect">
              <a:avLst/>
            </a:prstGeom>
            <a:noFill/>
            <a:ln>
              <a:noFill/>
            </a:ln>
          </p:spPr>
        </p:pic>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1218883" y="274637"/>
            <a:ext cx="10360500" cy="1223960"/>
          </a:xfrm>
          <a:prstGeom prst="rect">
            <a:avLst/>
          </a:prstGeom>
          <a:noFill/>
          <a:ln>
            <a:noFill/>
          </a:ln>
        </p:spPr>
        <p:txBody>
          <a:bodyPr anchorCtr="0" anchor="b" bIns="60925" lIns="121875" rIns="121875" tIns="60925">
            <a:noAutofit/>
          </a:bodyPr>
          <a:lstStyle/>
          <a:p>
            <a:pPr indent="0" lvl="0" marL="0" marR="0" rtl="0" algn="ctr">
              <a:lnSpc>
                <a:spcPct val="90000"/>
              </a:lnSpc>
              <a:spcBef>
                <a:spcPts val="0"/>
              </a:spcBef>
              <a:spcAft>
                <a:spcPts val="0"/>
              </a:spcAft>
              <a:buClr>
                <a:schemeClr val="l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Vision</a:t>
            </a:r>
          </a:p>
        </p:txBody>
      </p:sp>
      <p:sp>
        <p:nvSpPr>
          <p:cNvPr id="170" name="Shape 170"/>
          <p:cNvSpPr/>
          <p:nvPr/>
        </p:nvSpPr>
        <p:spPr>
          <a:xfrm>
            <a:off x="5561012" y="2743200"/>
            <a:ext cx="253596"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Calibri"/>
              <a:buNone/>
            </a:pPr>
            <a:r>
              <a:rPr b="0" i="0" lang="en-US" sz="2400" u="none" cap="none" strike="noStrike">
                <a:solidFill>
                  <a:schemeClr val="lt1"/>
                </a:solidFill>
                <a:latin typeface="Calibri"/>
                <a:ea typeface="Calibri"/>
                <a:cs typeface="Calibri"/>
                <a:sym typeface="Calibri"/>
              </a:rPr>
              <a:t> </a:t>
            </a:r>
          </a:p>
        </p:txBody>
      </p:sp>
      <p:grpSp>
        <p:nvGrpSpPr>
          <p:cNvPr id="171" name="Shape 171"/>
          <p:cNvGrpSpPr/>
          <p:nvPr/>
        </p:nvGrpSpPr>
        <p:grpSpPr>
          <a:xfrm>
            <a:off x="150809" y="6092333"/>
            <a:ext cx="685799" cy="685799"/>
            <a:chOff x="200857" y="5600175"/>
            <a:chExt cx="685799" cy="685799"/>
          </a:xfrm>
        </p:grpSpPr>
        <p:pic>
          <p:nvPicPr>
            <p:cNvPr id="172" name="Shape 172"/>
            <p:cNvPicPr preferRelativeResize="0"/>
            <p:nvPr/>
          </p:nvPicPr>
          <p:blipFill rotWithShape="1">
            <a:blip r:embed="rId3">
              <a:alphaModFix/>
            </a:blip>
            <a:srcRect b="0" l="0" r="0" t="0"/>
            <a:stretch/>
          </p:blipFill>
          <p:spPr>
            <a:xfrm>
              <a:off x="200857" y="5600175"/>
              <a:ext cx="685799" cy="685799"/>
            </a:xfrm>
            <a:prstGeom prst="rect">
              <a:avLst/>
            </a:prstGeom>
            <a:noFill/>
            <a:ln>
              <a:noFill/>
            </a:ln>
          </p:spPr>
        </p:pic>
        <p:pic>
          <p:nvPicPr>
            <p:cNvPr descr="projection chart.jpg" id="173" name="Shape 173"/>
            <p:cNvPicPr preferRelativeResize="0"/>
            <p:nvPr/>
          </p:nvPicPr>
          <p:blipFill rotWithShape="1">
            <a:blip r:embed="rId4">
              <a:alphaModFix/>
            </a:blip>
            <a:srcRect b="82717" l="1722" r="69538" t="4938"/>
            <a:stretch/>
          </p:blipFill>
          <p:spPr>
            <a:xfrm>
              <a:off x="353260" y="5791200"/>
              <a:ext cx="369801" cy="228600"/>
            </a:xfrm>
            <a:prstGeom prst="rect">
              <a:avLst/>
            </a:prstGeom>
            <a:noFill/>
            <a:ln>
              <a:noFill/>
            </a:ln>
          </p:spPr>
        </p:pic>
      </p:grpSp>
      <p:pic>
        <p:nvPicPr>
          <p:cNvPr descr="Image result for school globe" id="174" name="Shape 174"/>
          <p:cNvPicPr preferRelativeResize="0"/>
          <p:nvPr/>
        </p:nvPicPr>
        <p:blipFill rotWithShape="1">
          <a:blip r:embed="rId5">
            <a:alphaModFix/>
          </a:blip>
          <a:srcRect b="0" l="0" r="0" t="0"/>
          <a:stretch/>
        </p:blipFill>
        <p:spPr>
          <a:xfrm>
            <a:off x="2667714" y="1544028"/>
            <a:ext cx="7462836" cy="4967929"/>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pic>
        <p:nvPicPr>
          <p:cNvPr id="180" name="Shape 180"/>
          <p:cNvPicPr preferRelativeResize="0"/>
          <p:nvPr/>
        </p:nvPicPr>
        <p:blipFill rotWithShape="1">
          <a:blip r:embed="rId3">
            <a:alphaModFix/>
          </a:blip>
          <a:srcRect b="0" l="0" r="0" t="0"/>
          <a:stretch/>
        </p:blipFill>
        <p:spPr>
          <a:xfrm>
            <a:off x="6608874" y="-80335"/>
            <a:ext cx="4211151" cy="7018675"/>
          </a:xfrm>
          <a:prstGeom prst="rect">
            <a:avLst/>
          </a:prstGeom>
          <a:noFill/>
          <a:ln>
            <a:noFill/>
          </a:ln>
        </p:spPr>
      </p:pic>
      <p:grpSp>
        <p:nvGrpSpPr>
          <p:cNvPr id="181" name="Shape 181"/>
          <p:cNvGrpSpPr/>
          <p:nvPr/>
        </p:nvGrpSpPr>
        <p:grpSpPr>
          <a:xfrm>
            <a:off x="150809" y="6092333"/>
            <a:ext cx="685799" cy="685799"/>
            <a:chOff x="200857" y="5600175"/>
            <a:chExt cx="685799" cy="685799"/>
          </a:xfrm>
        </p:grpSpPr>
        <p:pic>
          <p:nvPicPr>
            <p:cNvPr id="182" name="Shape 182"/>
            <p:cNvPicPr preferRelativeResize="0"/>
            <p:nvPr/>
          </p:nvPicPr>
          <p:blipFill rotWithShape="1">
            <a:blip r:embed="rId4">
              <a:alphaModFix/>
            </a:blip>
            <a:srcRect b="0" l="0" r="0" t="0"/>
            <a:stretch/>
          </p:blipFill>
          <p:spPr>
            <a:xfrm>
              <a:off x="200857" y="5600175"/>
              <a:ext cx="685799" cy="685799"/>
            </a:xfrm>
            <a:prstGeom prst="rect">
              <a:avLst/>
            </a:prstGeom>
            <a:noFill/>
            <a:ln>
              <a:noFill/>
            </a:ln>
          </p:spPr>
        </p:pic>
        <p:pic>
          <p:nvPicPr>
            <p:cNvPr descr="projection chart.jpg" id="183" name="Shape 183"/>
            <p:cNvPicPr preferRelativeResize="0"/>
            <p:nvPr/>
          </p:nvPicPr>
          <p:blipFill rotWithShape="1">
            <a:blip r:embed="rId5">
              <a:alphaModFix/>
            </a:blip>
            <a:srcRect b="82716" l="1721" r="69539" t="4938"/>
            <a:stretch/>
          </p:blipFill>
          <p:spPr>
            <a:xfrm>
              <a:off x="353260" y="5791200"/>
              <a:ext cx="369897" cy="228600"/>
            </a:xfrm>
            <a:prstGeom prst="rect">
              <a:avLst/>
            </a:prstGeom>
            <a:noFill/>
            <a:ln>
              <a:noFill/>
            </a:ln>
          </p:spPr>
        </p:pic>
      </p:grpSp>
      <p:sp>
        <p:nvSpPr>
          <p:cNvPr id="184" name="Shape 184"/>
          <p:cNvSpPr txBox="1"/>
          <p:nvPr>
            <p:ph type="title"/>
          </p:nvPr>
        </p:nvSpPr>
        <p:spPr>
          <a:xfrm>
            <a:off x="1218882" y="1701800"/>
            <a:ext cx="4062900" cy="2438399"/>
          </a:xfrm>
          <a:prstGeom prst="rect">
            <a:avLst/>
          </a:prstGeom>
          <a:noFill/>
          <a:ln>
            <a:noFill/>
          </a:ln>
        </p:spPr>
        <p:txBody>
          <a:bodyPr anchorCtr="0" anchor="b" bIns="91425" lIns="91425" rIns="91425" tIns="91425">
            <a:noAutofit/>
          </a:bodyPr>
          <a:lstStyle/>
          <a:p>
            <a:pPr indent="0" lvl="0" marL="0" marR="0" rtl="0" algn="r">
              <a:lnSpc>
                <a:spcPct val="90000"/>
              </a:lnSpc>
              <a:spcBef>
                <a:spcPts val="0"/>
              </a:spcBef>
              <a:spcAft>
                <a:spcPts val="0"/>
              </a:spcAft>
              <a:buClr>
                <a:schemeClr val="accen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Levitation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grpSp>
        <p:nvGrpSpPr>
          <p:cNvPr id="189" name="Shape 189"/>
          <p:cNvGrpSpPr/>
          <p:nvPr/>
        </p:nvGrpSpPr>
        <p:grpSpPr>
          <a:xfrm>
            <a:off x="150809" y="6092333"/>
            <a:ext cx="685799" cy="685799"/>
            <a:chOff x="200857" y="5600175"/>
            <a:chExt cx="685799" cy="685799"/>
          </a:xfrm>
        </p:grpSpPr>
        <p:pic>
          <p:nvPicPr>
            <p:cNvPr id="190" name="Shape 190"/>
            <p:cNvPicPr preferRelativeResize="0"/>
            <p:nvPr/>
          </p:nvPicPr>
          <p:blipFill rotWithShape="1">
            <a:blip r:embed="rId3">
              <a:alphaModFix/>
            </a:blip>
            <a:srcRect b="0" l="0" r="0" t="0"/>
            <a:stretch/>
          </p:blipFill>
          <p:spPr>
            <a:xfrm>
              <a:off x="200857" y="5600175"/>
              <a:ext cx="685799" cy="685799"/>
            </a:xfrm>
            <a:prstGeom prst="rect">
              <a:avLst/>
            </a:prstGeom>
            <a:noFill/>
            <a:ln>
              <a:noFill/>
            </a:ln>
          </p:spPr>
        </p:pic>
        <p:pic>
          <p:nvPicPr>
            <p:cNvPr descr="projection chart.jpg" id="191" name="Shape 191"/>
            <p:cNvPicPr preferRelativeResize="0"/>
            <p:nvPr/>
          </p:nvPicPr>
          <p:blipFill rotWithShape="1">
            <a:blip r:embed="rId4">
              <a:alphaModFix/>
            </a:blip>
            <a:srcRect b="82717" l="1722" r="69538" t="4938"/>
            <a:stretch/>
          </p:blipFill>
          <p:spPr>
            <a:xfrm>
              <a:off x="353260" y="5791200"/>
              <a:ext cx="369801" cy="228600"/>
            </a:xfrm>
            <a:prstGeom prst="rect">
              <a:avLst/>
            </a:prstGeom>
            <a:noFill/>
            <a:ln>
              <a:noFill/>
            </a:ln>
          </p:spPr>
        </p:pic>
      </p:grpSp>
      <p:pic>
        <p:nvPicPr>
          <p:cNvPr descr="Blue_Background_VerticalForces.JPG" id="192" name="Shape 192"/>
          <p:cNvPicPr preferRelativeResize="0"/>
          <p:nvPr/>
        </p:nvPicPr>
        <p:blipFill rotWithShape="1">
          <a:blip r:embed="rId5">
            <a:alphaModFix/>
          </a:blip>
          <a:srcRect b="0" l="0" r="0" t="0"/>
          <a:stretch/>
        </p:blipFill>
        <p:spPr>
          <a:xfrm>
            <a:off x="1446212" y="0"/>
            <a:ext cx="9831182" cy="6858000"/>
          </a:xfrm>
          <a:prstGeom prst="rect">
            <a:avLst/>
          </a:prstGeom>
          <a:noFill/>
          <a:ln>
            <a:noFill/>
          </a:ln>
        </p:spPr>
      </p:pic>
      <p:sp>
        <p:nvSpPr>
          <p:cNvPr id="193" name="Shape 193"/>
          <p:cNvSpPr txBox="1"/>
          <p:nvPr>
            <p:ph type="title"/>
          </p:nvPr>
        </p:nvSpPr>
        <p:spPr>
          <a:xfrm>
            <a:off x="1370012" y="118800"/>
            <a:ext cx="4114800" cy="1252800"/>
          </a:xfrm>
          <a:prstGeom prst="rect">
            <a:avLst/>
          </a:prstGeom>
          <a:noFill/>
          <a:ln>
            <a:noFill/>
          </a:ln>
        </p:spPr>
        <p:txBody>
          <a:bodyPr anchorCtr="0" anchor="b" bIns="60925" lIns="121875" rIns="121875" tIns="60925">
            <a:noAutofit/>
          </a:bodyPr>
          <a:lstStyle/>
          <a:p>
            <a:pPr indent="0" lvl="0" marL="0" marR="0" rtl="0" algn="l">
              <a:lnSpc>
                <a:spcPct val="90000"/>
              </a:lnSpc>
              <a:spcBef>
                <a:spcPts val="0"/>
              </a:spcBef>
              <a:spcAft>
                <a:spcPts val="0"/>
              </a:spcAft>
              <a:buClr>
                <a:schemeClr val="lt1"/>
              </a:buClr>
              <a:buSzPct val="25000"/>
              <a:buFont typeface="Calibri"/>
              <a:buNone/>
            </a:pPr>
            <a:r>
              <a:rPr b="0" i="0" lang="en-US" sz="4400" u="none" cap="none" strike="noStrike">
                <a:solidFill>
                  <a:schemeClr val="accent1"/>
                </a:solidFill>
                <a:latin typeface="Quattrocento Sans"/>
                <a:ea typeface="Quattrocento Sans"/>
                <a:cs typeface="Quattrocento Sans"/>
                <a:sym typeface="Quattrocento Sans"/>
              </a:rPr>
              <a:t>Magnetic </a:t>
            </a:r>
            <a:br>
              <a:rPr b="0" i="0" lang="en-US" sz="4400" u="none" cap="none" strike="noStrike">
                <a:solidFill>
                  <a:schemeClr val="accent1"/>
                </a:solidFill>
                <a:latin typeface="Quattrocento Sans"/>
                <a:ea typeface="Quattrocento Sans"/>
                <a:cs typeface="Quattrocento Sans"/>
                <a:sym typeface="Quattrocento Sans"/>
              </a:rPr>
            </a:br>
            <a:r>
              <a:rPr b="0" i="0" lang="en-US" sz="4400" u="none" cap="none" strike="noStrike">
                <a:solidFill>
                  <a:schemeClr val="accent1"/>
                </a:solidFill>
                <a:latin typeface="Quattrocento Sans"/>
                <a:ea typeface="Quattrocento Sans"/>
                <a:cs typeface="Quattrocento Sans"/>
                <a:sym typeface="Quattrocento Sans"/>
              </a:rPr>
              <a:t>Forces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